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«Северная элегия»: тихая Кассандра русской поэзии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Ахматова: память, стойкость и пророческая тишина.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рождения стихотворения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вырос из опыта XX века: революции, репрессий, войны и блокадного Ленинграда. Личная биография Ахматовой здесь соединяется с исторической катастрофой, а поэзия становится строгим разговором о памяти и утрате.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Кассандра у Ахматовой сохраняет античный смысл пророчества: она знает о беде раньше других, но ее предупреждение не принимают всерьез.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пророчество звучит не как громкий крик, а как спокойная, почти будничная речь. Эта сдержанность делает образ особенно тревожным.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интонация усиливает трагизм: беда воспринимается не как возможность, а как уже свершившаяся историческая реальность.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образ Кассандры превращается в знак невостребованной правды, одиночества и нравственной выдержки перед лицом катастрофы.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образ «тихой Кассандры»
</a:t>
            </a:r>
            <a:endParaRPr lang="en-US" sz="2639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пустота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в стихотворении обозначает не только пространство, но и особое состояние мира. Серый свет, снег, камень и пустота создают ощущение сдержанности и внутреннего холода.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дисциплина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пейзаж связан с исторической памятью и одиночеством. Север становится знаком собранности, нравственной строгости и молчаливого сопротивления разрушению.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как художественный код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субъект и позиция свидетельства
</a:t>
            </a:r>
            <a:endParaRPr lang="en-US" sz="2242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голос не исповедуется в бытовом смысле, а фиксирует пережитое как свидетель времени. Частная судьба становится частью общей исторической памяти.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избегает эмоционального нажима и лишних пояснений. Точность слова и сдержанная интонация придают высказыванию доверие и внутреннюю силу.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возникает речь, в которой боль не демонстрируется, а удерживается. Это делает личное переживание художественно значимым для многих поколений читателей.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распределение по ключевым мотивам стихотворения А. А. Ахматовой «Северная элегия» (литературоведческий разбор).
</a:t>
            </a:r>
            <a:endParaRPr lang="en-US" sz="775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цикла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смысл текста держится не на одном переживании, а на их напряженном взаимодействии.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утрата образуют ядро, а молчание и ожидание удерживают нравственную напряженность.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образа работают как единый код: они связывают личное чувство, историческую травму и моральную стойкость.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Ахматова, «Северная элегия»; литературный анализ образной системы.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конкретные образы переходят от буквального значения к символическому.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их смысловые функции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смысл произведения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движение от личного опыта к нравственному выводу в тексте Ахматовой.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385" y="1160879"/>
            <a:ext cx="400561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43234" y="1160879"/>
            <a:ext cx="286072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7779" y="1160879"/>
            <a:ext cx="457715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поэтическая манера Ахматовой
</a:t>
            </a:r>
            <a:endParaRPr lang="en-US" sz="2332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фраза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строится на коротких, точных фразах. Такая композиция не рассеивает внимание, а заставляет читателя вслушиваться в каждое слово и замечать смысл между строк.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пауза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 недосказанность работают как часть содержания. Они передают переживание, которое нельзя выкрикнуть, потому что оно слишком глубоко связано с памятью и болью.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эмоция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не усиливает трагедию риторикой. Эмоция проявляется через точность интонации, поэтому чувство звучит убедительно именно в своей внутренней собранности.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 речи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Лаконичность создает образ человека, который сохраняет достоинство даже в страдании. Трагическое здесь не демонстрируется, а удерживается силой спокойного слова.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ассоциации к тексту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Ленинград как пространство памяти
</a:t>
            </a:r>
            <a:pPr algn="l" indent="0" marL="0">
              <a:lnSpc>
                <a:spcPct val="90000"/>
              </a:lnSpc>
              <a:buNone/>
            </a:pPr>
            <a:r>
              <a:rPr lang="en-US" sz="34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1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может появиться заснеженная набережная, серое небо и пустая улица. Такой пейзаж сразу задает ощущение исторической глубины. Он помогает увидеть не только город, но и след пережитого испытания в его пространстве.
</a:t>
            </a:r>
            <a:endParaRPr lang="en-US" sz="1021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Ахматовой и интонация эпохи
</a:t>
            </a:r>
            <a:pPr algn="l" indent="0" marL="0">
              <a:lnSpc>
                <a:spcPct val="90000"/>
              </a:lnSpc>
              <a:buNone/>
            </a:pPr>
            <a:r>
              <a:rPr lang="en-US" sz="32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Архивный портрет поэтессы подчеркивает человеческое измерение текста. Взгляд, одежда, сдержанная поза и черно-белая гамма усиливают впечатление внутренней собранности. Перед нами не отвлеченный символ, а реальный свидетель своего времени.
</a:t>
            </a:r>
            <a:endParaRPr lang="en-US" sz="961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пейзаж как язык стихотворения
</a:t>
            </a:r>
            <a:pPr algn="l" indent="0" marL="0">
              <a:lnSpc>
                <a:spcPct val="90000"/>
              </a:lnSpc>
              <a:buNone/>
            </a:pPr>
            <a:r>
              <a:rPr lang="en-US" sz="32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8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Камень, снег, пустое пространство и линия берега визуально поддерживают смысл стихотворения. Эти детали не украшают тему, а помогают почувствовать холод, молчание и трагическую сосредоточенность, которые определяют художественный мир Ахматовой.
</a:t>
            </a:r>
            <a:endParaRPr lang="en-US" sz="983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ассоциации к тексту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миф в современной интерпретации
</a:t>
            </a:r>
            <a:endParaRPr lang="en-US" sz="2245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превращает Кассандру в культурную маску: античный образ помогает говорить о катастрофе XX века языком, где личная судьба неотделима от исторической.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Пророчество у нее звучит не как громкое обвинение, а как спокойное знание о беде, уже вошедшей в жизнь и требующей нравственного мужества.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 мифом сохраняется в одиночестве и непризнанной правоте, но новая эпоха меняет интонацию: трагедия выражена сдержанно, почти без внешнего пафоса.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интерпретация текста А. А. Ахматовой, без количественных данных; значения условные, 2025
</a:t>
            </a:r>
            <a:endParaRPr lang="en-US" sz="878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текста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напряжения приходится на точки, где личная утрата соединяется с исторической памятью, а затем сменяется более строгой внутренней дисциплиной речи.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боль не исчезает, а преобразуется в самообладание и нравственную ясность, что усиливает трагическую сдержанность текста.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200" y="397625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Ленинградский текст и культурная память
</a:t>
            </a:r>
            <a:endParaRPr lang="en-US" sz="2469" dirty="0"/>
          </a:p>
        </p:txBody>
      </p:sp>
      <p:sp>
        <p:nvSpPr>
          <p:cNvPr id="7" name="Text 1"/>
          <p:cNvSpPr txBox="1"/>
          <p:nvPr/>
        </p:nvSpPr>
        <p:spPr>
          <a:xfrm>
            <a:off x="57800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Ленинградская культурная среда формирует особую поэтику города: он воспринимается как пространство истории, испытания и высокой ответственности слова.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322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1930–1940-е годы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Репрессии, страх и личные потери усиливают тему свидетельства: городской опыт становится частью общего переживания эпохи.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4815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Ленинграда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города наполняется памятью о лишениях, разрушении и стойкости, поэтому северный пейзаж получает нравственный и исторический смысл.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45301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лирика Ахматовой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 возникает не как фон, а как носитель коллективной памяти, где личная скорбь соединяется с судьбой целого поколения.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0205"/>
            <a:ext cx="5506500" cy="18705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Кассандры одиноки и правы без признания, но у Ахматовой миф становится формой сдержанного исторического свидетельства.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Сопоставительный анализ мифологического образа и поэтики А. А. Ахматовой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и ахматовская Кассандра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античный сюжет переосмыслен в контексте XX века и превращен в образ исторического свидетельства.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молчания в тексте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 у Ахматовой связано не с пустотой, а с невозможностью говорить прямо: историческая травма требует формы, где смысл передается через паузу и намек.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Недосказанность становится этической позицией: лирический голос не выставляет страдание напоказ, а сохраняет внутреннее достоинство и точность переживания.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невысказанное удерживает напряжение текста: читатель слышит больше, чем сказано, и соучаствует в восстановлении скрытого исторического смысла.
</a:t>
            </a:r>
            <a:endParaRPr lang="en-US" sz="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экспертная оценка мотивов по тексту А. А. Ахматовой, без статистической выборки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структура цикла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только трагическое содержание, но и внутренний баланс между скорбью и сопротивлением разрушению.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утрата образуют ядро текста, а стойкость удерживает его от безысходности, переводя боль в нравственную позицию.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помогает говорить о ситуации, когда предупреждение звучит раньше события и потому кажется неудобным; в этом смысле он особенно понятен современному школьнику.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правота Кассандры учит различать силу слова и громкость заявления: нравственная убедительность рождается из точности, ответственности и внутреннего достоинства.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«тихой» Кассандры важен сегодня
</a:t>
            </a:r>
            <a:endParaRPr lang="en-US" sz="2127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художественные средства
</a:t>
            </a:r>
            <a:endParaRPr lang="en-US" sz="2781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и аллюзия связывают текст с античной традицией, но переносят ее в историческую реальность XX века, делая образ Кассандры узнаваемым и современным.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между тишиной и бедой, холодом и болью усиливает драматизм, не прибегая к прямому эмоциональному нажиму или декларативности.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Лаконизм и точная метафорика позволяют каждой детали работать на смысл: образ не перегружен, зато становится предельно выразительным.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повторы удерживают тему памяти и свидетельства, превращая личную речь в культурный знак общей исторической ответственности.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«Северную элегию» на уроке
</a:t>
            </a:r>
            <a:pPr algn="l" indent="0" marL="0">
              <a:lnSpc>
                <a:spcPct val="90000"/>
              </a:lnSpc>
              <a:buNone/>
            </a:pPr>
            <a:r>
              <a:rPr lang="en-US" sz="2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исторического контекста к поэтике свидетельства: последовательность смысловых шагов помогает увидеть связь детали и общего вывода.
</a:t>
            </a:r>
            <a:endParaRPr lang="en-US" sz="2136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«Северная элегия»: слово, которое хранит память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показывает, что истинная сила поэзии не в громкости, а в точности и достоинстве. «Северная элегия» превращает память о беде в нравственное сопротивление забвению.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2026-05-20T02:01:11Z</dcterms:created>
  <dcterms:modified xsi:type="dcterms:W3CDTF">2026-05-20T02:01:11Z</dcterms:modified>
</cp:coreProperties>
</file>