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möchte ich werden: кем я хочу стать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 профессиях, мечтах и первых шагах к будущему.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умеют рассказывать о себе, знают школьные слова и простые глаголы. Теперь они учатся называть профессии по-немецки и строить короткие фразы о том, кем хотят стать.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четвероклассники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Das möchte ich werden означает: «Я хотел бы стать...». Оно помогает коротко и понятно назвать свою мечту. После него ставят название профессии.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 звучит так: Ich möchte ... werden. Например: Ich möchte Arzt werden. Ich möchte Lehrerin werden. Ich möchte Feuerwehrmann werden. Эта фраза легко запоминается и подходит для первого рассказа о будущем.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урока: Das möchte ich werden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63" y="1949450"/>
            <a:ext cx="388803" cy="444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99151"/>
            <a:ext cx="431180" cy="344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56033"/>
            <a:ext cx="431180" cy="431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113" y="1949450"/>
            <a:ext cx="388803" cy="444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теме: профессии на немецком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Arzt и die Ärztin — это врач для мальчика и для девочки. Эти слова учат парами, чтобы сразу замечать разницу между мужской и женской формой.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Lehrer и die Lehrerin помогают назвать того, кто учит детей. Такие пары слов особенно важны, потому что в немецком языке профессия часто меняется по роду.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Feuerwehrmann и die Feuerwehrfrau обозначают людей, которые помогают в опасной ситуации. Слова длинные, но очень понятные, если запомнить их вместе с картинкой.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Koch и die Köchin — это человек, который готовит еду. Здесь тоже есть мужская и женская форма, и обе звучат по-немецки красиво и выразительно.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и художник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Tierarzt, die Tierärztin, der Künstler и die Künstlerin расширяют тему. Эти слова показывают, что профессии бывают разными, но все они связаны с важным делом.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выучить короткую модель предложения: Ich möchte Arzt werden. Ich möchte Lehrerin werden. В ней сразу слышно желание и название профессии, без лишних слов.
</a:t>
            </a:r>
            <a:endParaRPr lang="en-US" sz="1488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фразу лучше, полезно связать её с картинкой. Тогда слово, образ и смысл работают вместе, а ребёнок уверенно говорит о своей мечте по-немецки.
</a:t>
            </a:r>
            <a:endParaRPr lang="en-US" sz="153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сказать, кем я хочу стать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Врач помогает больным людям, осматривает их и выбирает лечение. Его работа нужна каждый день, потому что здоровье очень важно.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Учитель учит детей читать, писать и думать. Он объясняет новое, отвечает на вопросы и помогает не бояться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Пожарный действует быстро в опасной ситуации, тушит огонь и спасает людей. Для такой работы нужны смелость, дисциплина и умение работать вместе.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Повар готовит еду, а ветеринар заботится о животных. Обе профессии делают жизнь людей и их любимцев спокойнее и лучше.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профессии важны для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интереса ребёнка к короткому рассказу о мечте.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профессию по-немецки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Ich möchte Arzt werden или Ich möchte Ärztin werden. Вокруг этой фразы легко запомнить слова helfen, gesund, Krankenhaus и freundlich.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осматривает людей, лечит болезни и работает очень внимательно. Эта профессия учит спокойствию, заботе и умению слушать, когда человеку нужна помощь.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 хочу стать врачом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так: Ich möchte Lehrer werden или Ich möchte Lehrerin werden. К ней подходят слова Schule, Kinder, erklären и lesen — они сразу напоминают о школе.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учиться, объясняет новое и поддерживает учеников. Для детей это профессия книг, тетрадей, доброжелательности и большого терпения, без которого урок не получится.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 хочу стать учителем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Ich möchte Feuerwehrmann werden или Ich möchte Feuerwehrfrau werden. Важные слова здесь — Feuer, helfen, schnell и mutig. Они хорошо передают характер этой профессии.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тушит огонь, спасает людей и работает в команде. Такая работа требует смелости, внимания и взаимопомощи, потому что в опасной ситуации каждый должен действовать чётко.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 хочу стать пожарным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Mathematik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дети учатся считать, сравнивать и проверять ответы. Эти навыки нужны тем, кто любит точность, порядок и не боится задач с несколькими шагами.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помогает читать, писать и строить простые предложения о себе. Благодаря ему можно назвать профессию, рассказать о мечте и объяснить свой выбор.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Sachunterricht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предмете школьники узнают о людях, природе и разных видах труда. Так они лучше понимают, как работают взрослые и чем полезна каждая профессия.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 und Werken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работа руками развивают фантазию, аккуратность и умение делать что-то самостоятельно. Эти уроки становятся хорошей тренировкой для будущих творческих и практических профессий.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предметы помогают мечте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 которых всё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 своей мечте, нужны маленькие, но очень важные слова: ich, möchte, werden, gerne. Они помогают начать фразу спокойно и без лишних сложностей, будто собирают конструктор из коротких кубиков.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говорит, что он freundlich, fleißig или mutig, рассказ сразу становится живым. Эти слова показывают не только мечту, но и то, каким человеком хочется быть в выбранной профессии.
</a:t>
            </a:r>
            <a:endParaRPr lang="en-US" sz="1118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denn, gut, hilfsbereit и ordentlich помогают добавить причину и описать качества. Тогда короткий ответ звучит не как набор слов, а как маленький рассказ о себе, своей школе и будущем.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 рассказа о себе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23154"/>
            <a:ext cx="347469" cy="30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03850"/>
            <a:ext cx="347469" cy="3474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23154"/>
            <a:ext cx="347469" cy="30886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3365" y="1998544"/>
            <a:ext cx="268561" cy="35808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23154"/>
            <a:ext cx="347469" cy="308861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нужны в профессии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человек старается не путать вещи, буквы и действия. Это качество помогает и в работе, и в тетради, где важно писать понятно и без лишних ошибок.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нужна там, где приходится действовать быстро и не растеряться. Она помогает человеку не бояться трудной задачи и уверенно помогать другим в нужный момент.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легче находит общий язык с людьми и умеет заботиться о них. В профессиях, где нужно общаться, это качество особенно заметно и очень ценится.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человек спокойно учится новому и не сдаётся после первой ошибки. Это качество полезно, когда нужно долго объяснять, исправлять или ждать результата.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замечает детали, которые другим могут не попасться на глаза. Это важно, чтобы вовремя увидеть проблему, проверить работу и сделать всё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можно построить из простых частей: имя, профессия, любимое дело и школьный предмет. Тогда речь звучит понятно, а ребёнок не теряется и говорит уверенно, как маленький знаток.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в ответе есть не только «Ich möchte ... werden», но и причина. Фраза становится живой, потому что сразу видно, что нравится ребёнку и что ему интересно изучать.
</a:t>
            </a:r>
            <a:endParaRPr lang="en-US" sz="1536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рассказ о мечте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часто есть две формы одного слова: для мальчика и для девочки. Поэтому важно учить пару целиком, а не только одну знакомую форму.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заметить окончание и не перепутать их в речи. Например, der Lehrer и die Lehrerin звучат похоже, но обозначают разные формы одной профессии.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особенность есть в словах der Arzt — die Ärztin, der Koch — die Köchin, der Künstler — die Künstlerin. Важно смотреть не только на начало слова, но и на его окончание.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удобный способ запоминания: одна профессия — две формы. Так немецкие слова становятся понятнее, а учеба похожа на увлекательное расследование без скуки.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и женские формы профессий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мечта появляется из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сначала выбирают профессию в игре, сказке или мультфильме. Им хочется быть тем, кто помогает, лечит, строит или защищает. Так мечта начинает расти очень естественно.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интерес приходит из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интерес рождается на уроке: после рисования, счета, чтения или наблюдения за природой. Тогда профессия кажется ближе и понятнее, а слова по-немецки хочется повторять ещё раз.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особенно нравятся детям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имени к профессии, затем к причине и любимому предмету.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короткий ответ на немецком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ребёнку нравится врач, а завтра уже художник или пожарный — и это совершенно нормально. Интересы растут вместе с самим ребёнком, как маленькое дерево с новыми листочками.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влияют книги, разговоры, игры и школьные задания. Постепенно ребёнок замечает, что ему нравится больше всего, и пробует разные мечты без спешки и строгих правил.
</a:t>
            </a:r>
            <a:endParaRPr lang="en-US" sz="1484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мечта о профессии может меняться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34" y="1949450"/>
            <a:ext cx="333259" cy="444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56033"/>
            <a:ext cx="431180" cy="431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99151"/>
            <a:ext cx="431180" cy="344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слова по теме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произносят несколько раз, оно лучше запоминается. Ритм и чёткое произношение помогают услышать форму слова и не потерять её через минуту.
</a:t>
            </a:r>
            <a:endParaRPr lang="en-US" sz="136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удобны для коротких повторений дома и в классе. На одной стороне можно написать слово, а на другой — картинку или перевод.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рисунком, оно запоминается быстрее. Глаз сразу подсказывает смысл, и в памяти остаётся не только звук, но и образ.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не одно слово, а маленькое предложение. Тогда ребёнок сразу знает, как использовать его в речи, а не хранит в голове одинокий «кирпичик».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«Кто я?»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слова повторяются легко и весело. Ребёнок угадывает профессию по подсказкам, а потом сам пробует назвать её по-немецки, почти незаметно для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будущая профессия — мой первый немецкий рассказ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назвать профессию по-немецки, сказать «Ich möchte ... werden» и объяснить свой выбор. Так мечта превращается в маленький, но уверенный рассказ о себе.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2026-05-25T04:34:40Z</dcterms:created>
  <dcterms:modified xsi:type="dcterms:W3CDTF">2026-05-25T04:34:40Z</dcterms:modified>
</cp:coreProperties>
</file>