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Надземные видоизменённые побеги растений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Надземные побеги помогают растениям выживать, цепляться и защищаться.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меняют побег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 — это не только стебель с листьями, но и основа для множества приспособлений.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растениям нужны адаптации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не может спрятаться или убежать, поэтому ему приходится приспосабливаться строением. Видоизменения побега помогают пережить давление среды и сохранить жизнь.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место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Колючки, усики и стелющиеся побеги уменьшают риск повреждений, помогают закрепиться на опоре и занять удобное положение среди соседних растений.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мало, побег меняет форму так, чтобы поднять листья выше или разнести их удачнее. Это повышает шансы на фотосинтез.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без семян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надземные побеги участвуют в вегетативном размножении. Так растение быстро расселяется и образует новые особи без семян.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 — осевая часть побега. Именно на нём располагаются листья, почки и все участки, которые могут изменяться в разных типах побегов.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Узлы и 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обычно прикрепляются не случайно, а в местах узлов. Их расположение помогает увидеть, где заканчивается один участок побега и начинается другой.
</a:t>
            </a:r>
            <a:endParaRPr lang="en-US" sz="1477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Междоузлия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узлами находятся междоузлия. Их длина сильно влияет на внешний вид побега: от длинного прямостоячего до очень короткого и компактного.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содержат зачатки новых побегов, листьев или цветков. Именно благодаря им растение может расти дальше и образовывать новые надземные структуры.
</a:t>
            </a:r>
            <a:endParaRPr lang="en-US" sz="1499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Побег: из чего он состоит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и видоизменённый побег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побег растёт, несёт листья и формирует цветки или боковые ветви. Его строение удобно для общего развития растения и образования новых органов.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Видоизменённый побег выглядит иначе, потому что выполняет особую задачу. Внешняя форма меняется, но происхождение остаётся побеговым, а не корневым или листовым.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 же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Колючка, усик или розетка — это не новые органы, а изменённые части побега. Такое преобразование помогает растению решать конкретные жизненные задачи.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выгод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видоизменённый побег может быть полезен сразу в нескольких ситуациях: защищать, удерживать растение, экономить пространство или помогать размножению.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речь именно о надземных побегах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расположены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Надземные видоизменения находятся над поверхностью почвы. По этому признаку их легко отличить от подземных органов, которые скрыты в грунте.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относится сюда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Корневища, клубни и луковицы — это подземные органы. Они тоже могут быть изменены, но относятся не к надземным побегам.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строении заметны узлы, почки или следы листьев, перед нами побег. Эти признаки указывают на связь с обычным стеблем.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не путать внешне разные органы и правильно объяснять их значение. Для ботаники важны не только форма, но и происхождение.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962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168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76924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568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896774" y="1520729"/>
            <a:ext cx="310200" cy="275733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видоизменений
</a:t>
            </a:r>
            <a:endParaRPr lang="en-US" sz="2500" dirty="0"/>
          </a:p>
        </p:txBody>
      </p:sp>
      <p:sp>
        <p:nvSpPr>
          <p:cNvPr id="1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405988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защищают растение от поедания и повреждений. Они делают побег менее доступным для животных и повышают шансы растения сохранить молодые части.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3885912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и стелющиеся побеги быстро образуют новые растения. Это удобный способ расселения, особенно когда рядом есть свободное место и влажная почва.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1459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помогают удержаться за опору. Благодаря им растение может подниматься вверх, не тратя силы на толстый прочный ствол.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562585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 и укорочённые побеги размещают листья компактно. Так растение экономит пространство и лучше переносит неблагоприятные условия, например ветер или нехватку влаги.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365800" y="2266575"/>
            <a:ext cx="13722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Цветонос несёт цветки и помогает образовать плоды. Его главная роль связана с размножением, поэтому он тоже относится к видоизменённым побегам.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581802" y="1246878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снижают вероятность того, что растение съедят травоядные животные. Это особенно важно для кустарников, которые не могут быстро восстановиться после повреждений.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581802" y="2491706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кустарников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шиповника и боярышника колючки делают растение менее уязвимым. Они мешают животным добраться до молодых побегов и листьев.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81802" y="3736537"/>
            <a:ext cx="5089772" cy="9780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на самом деле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Колючка — это не лист, а видоизменённый побег или его часть. Поэтому при распознавании важно смотреть на происхождение, а не только на внешний вид.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Колючки: защита от животных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Усики: цепляние за опору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6873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чего он нужен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 нужен для прикрепления к опоре. Он быстро находит подходящий предмет и помогает растению удерживаться в вертикальном положении без толстого ствола.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16873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Преимущество подъёма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винограда, гороха и плюща усики позволяют подниматься выше соседних растений. Так побег получает больше света и не расходует лишние ресурсы на прочность.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16873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 работает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усик обвивает опору, растение становится устойчивее. Это особенно важно в местах, где стебель не может держаться самостоятельно.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признака помогают быстро отличить розетку от обычного побега.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 — очень короткие междоузлия и тесное расположение листьев.
</a:t>
            </a:r>
            <a:endParaRPr lang="en-US" sz="5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и вегетативное размножение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3593900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растут усы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Стелющиеся усы распространяются по поверхности почвы и в узлах образуют новые побеги. Так растение быстро захватывает свободное место и не тратит силы на семенное размножение.
</a:t>
            </a:r>
            <a:endParaRPr lang="en-US" sz="1336" dirty="0"/>
          </a:p>
        </p:txBody>
      </p:sp>
      <p:sp>
        <p:nvSpPr>
          <p:cNvPr id="12" name="Text 3"/>
          <p:cNvSpPr txBox="1"/>
          <p:nvPr/>
        </p:nvSpPr>
        <p:spPr>
          <a:xfrm>
            <a:off x="3593900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земляники на каждом новом узле появляются корни и молодая розетка листьев. После укоренения дочернее растение становится самостоятельным и продолжает рост.
</a:t>
            </a:r>
            <a:endParaRPr lang="en-US" sz="1336" dirty="0"/>
          </a:p>
        </p:txBody>
      </p:sp>
      <p:sp>
        <p:nvSpPr>
          <p:cNvPr id="13" name="Text 4"/>
          <p:cNvSpPr txBox="1"/>
          <p:nvPr/>
        </p:nvSpPr>
        <p:spPr>
          <a:xfrm>
            <a:off x="6311063" y="1366800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полезен там, где нужно быстро расселиться на участке. За один сезон одно растение может дать несколько новых особей.
</a:t>
            </a:r>
            <a:endParaRPr lang="en-US" sz="1499" dirty="0"/>
          </a:p>
        </p:txBody>
      </p:sp>
      <p:sp>
        <p:nvSpPr>
          <p:cNvPr id="14" name="Text 5"/>
          <p:cNvSpPr txBox="1"/>
          <p:nvPr/>
        </p:nvSpPr>
        <p:spPr>
          <a:xfrm>
            <a:off x="6311063" y="3232925"/>
            <a:ext cx="2332011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сохраняет признаки материнского растения. Поэтому новые кустики земляники обычно похожи друг на друга и на исходное растение.
</a:t>
            </a:r>
            <a:endParaRPr lang="en-US" sz="135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Вьющиеся побеги: рост к свету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96998" y="1180290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Опора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Вьющиеся и лазающие побеги не держатся вертикально сами по себе. Они используют опору, чтобы подняться выше соседних растений и выйти к свету.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696998" y="2410321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Цепляние за предмет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обвивает предмет или цепляется за него усиками. Такое движение помогает удержаться и не сломаться под собственным весом.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696998" y="3640352"/>
            <a:ext cx="5132759" cy="1152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Преимущество в свете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Хмель, вьюнок и некоторые фасоли особенно хорошо приспособлены к такому росту. Их тонкие побеги экономят ткань и направляют силы на быстрый подъём.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57805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Цветонос как побег для размножения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16869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Носитель цветков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Цветонос несёт бутоны, а затем раскрытые цветки. Именно на нём происходит подготовка к образованию плодов и семян.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16869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Роль в размножении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побег связан с размножением растения, а не с образованием листьев. Его главная роль — помочь цветкам развиться и быть заметными для опылителей.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5331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Признаки побега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цветоноса сохраняются признаки побега: узлы, почки и связь со стеблем. Поэтому он не является листом или корнем, хотя выглядит иначе.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3265331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Пример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Цветонос можно увидеть у разных травянистых растений, когда над листьями поднимается отдельный стебелёк с цветками. Это удобный пример видоизменённого побега.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побега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узлы, почки или следы прикрепления листьев, перед нами часть побега. У листа таких признаков нет, он обычно плоский и цельный.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корня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отличается иначе: у него нет листьев, почек и узлов. Он всасывает воду из почвы, а не помогает подниматься, цепляться или защищаться.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стеблем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Колючка, усик или усы могут выглядеть по-разному, но сохраняют связь со стеблем. Именно это показывает их побеговое происхождение.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 функция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смотреть не только на форму, но и на функцию органа. Видоизменённый побег всегда связан с ростом и выживанием растения.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побег от листа и корня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0332"/>
            <a:ext cx="4164900" cy="1659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типов и примеров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форму побега, его функцию и знакомые примеры растений. Это удобно для повторения перед проверкой или практической работой.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побегов решают разные задачи, но все они помогают растению выживать в конкретных условиях среды.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 и школьным ботаническим примерам.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среда меняет форму побега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условия среды по-разному влияют на строение побегов. На диаграмме видно, какие особенности чаще связаны с защитой, опорой, экономией пространства и расселением.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давление среды, тем заметнее полезные изменения побега: одни помогают тянуться вверх, другие — защищаться или быстрее занимать территорию.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презентации.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внутри побега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24426" y="118032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не исчезает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видоизменённого побега сохраняются узлы и почки. Даже если стебель стал колючкой или усиком, его внутреннее строение остаётся побеговым.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426" y="235807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проводящие ткани побег получает воду и органические вещества. Благодаря этому необычная форма не мешает растению питать ткани и расти дальше.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24426" y="3535824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орган связан со стеблем и несёт признаки побега, его относят к побеговым образованиям. Внешний вид может меняться, но происхождение остаётся тем же.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Галерея основных типов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3695096" y="1238468"/>
            <a:ext cx="4912631" cy="536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Колючка
</a:t>
            </a:r>
            <a:pPr algn="l" indent="0" marL="0">
              <a:lnSpc>
                <a:spcPct val="100000"/>
              </a:lnSpc>
              <a:buNone/>
            </a:pPr>
            <a:r>
              <a:rPr lang="en-US" sz="516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Колючка защищает растение от поедания животными. Хороший пример — шиповник, у которого острые выросты делают побег менее доступным для травоядных.
</a:t>
            </a:r>
            <a:endParaRPr lang="en-US" sz="1106" dirty="0"/>
          </a:p>
        </p:txBody>
      </p:sp>
      <p:sp>
        <p:nvSpPr>
          <p:cNvPr id="13" name="Text 3"/>
          <p:cNvSpPr txBox="1"/>
          <p:nvPr/>
        </p:nvSpPr>
        <p:spPr>
          <a:xfrm>
            <a:off x="3695096" y="1975646"/>
            <a:ext cx="4912631" cy="536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 помогает цепляться за опору и подниматься к свету. У винограда такие тонкие выросты позволяют побегу удерживаться без толстого ствола.
</a:t>
            </a:r>
            <a:endParaRPr lang="en-US" sz="1151" dirty="0"/>
          </a:p>
        </p:txBody>
      </p:sp>
      <p:sp>
        <p:nvSpPr>
          <p:cNvPr id="14" name="Text 4"/>
          <p:cNvSpPr txBox="1"/>
          <p:nvPr/>
        </p:nvSpPr>
        <p:spPr>
          <a:xfrm>
            <a:off x="3695096" y="2712829"/>
            <a:ext cx="4912631" cy="5364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дают начало новым растениям и работают как способ расселения. У земляники молодые розетки появляются на узлах стелющегося побега.
</a:t>
            </a:r>
            <a:endParaRPr lang="en-US" sz="1151" dirty="0"/>
          </a:p>
        </p:txBody>
      </p:sp>
      <p:sp>
        <p:nvSpPr>
          <p:cNvPr id="15" name="Text 5"/>
          <p:cNvSpPr txBox="1"/>
          <p:nvPr/>
        </p:nvSpPr>
        <p:spPr>
          <a:xfrm>
            <a:off x="3695096" y="3449987"/>
            <a:ext cx="4912631" cy="5364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Розетка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Розетка собирает листья близко к земле и экономит место. Подорожник и одуванчик используют такую форму, чтобы лучше сохранять влагу.
</a:t>
            </a:r>
            <a:endParaRPr lang="en-US" sz="1151" dirty="0"/>
          </a:p>
        </p:txBody>
      </p:sp>
      <p:sp>
        <p:nvSpPr>
          <p:cNvPr id="16" name="Text 6"/>
          <p:cNvSpPr txBox="1"/>
          <p:nvPr/>
        </p:nvSpPr>
        <p:spPr>
          <a:xfrm>
            <a:off x="3695096" y="4187117"/>
            <a:ext cx="4912631" cy="5364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Вьющийся стебель
</a:t>
            </a:r>
            <a:pPr algn="l" indent="0" marL="0">
              <a:lnSpc>
                <a:spcPct val="100000"/>
              </a:lnSpc>
              <a:buNone/>
            </a:pPr>
            <a:r>
              <a:rPr lang="en-US" sz="537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Вьющийся стебель обвивает опору и растёт вверх. У хмеля и вьюнка это помогает быстро занять пространство и оказаться выше соседних растений.
</a:t>
            </a:r>
            <a:endParaRPr lang="en-US" sz="11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выполнять мини-практику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 трём изображениям: растение, тип, признак распознавания и краткое объяснение.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меняется ради жизни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Надземные видоизменённые побеги — это разные способы приспособиться к жизни на суше. Они помогают растению защищаться, подниматься к свету, расселяться и сохранять связь с побегом.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2026-07-26T03:23:14Z</dcterms:created>
  <dcterms:modified xsi:type="dcterms:W3CDTF">2026-07-26T03:23:14Z</dcterms:modified>
</cp:coreProperties>
</file>