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основа строения и жизнедеятельности организмов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единица жизни, объединяющая строение, функции и наследственность.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образуют все ткани и органы человека, а их строение объясняет работу организма, наследование признаков и развитие болезней. Именно поэтому цитология нужна для понимания физиологии, генетики и основ современной медицины.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клеточный уровень изучают в 11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основные положения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рассматривается как элемент строения, жизнедеятельности и развития всех организмов. Через неё проявляются рост, обмен веществ, раздражимость и другие признаки живого.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не возникают сами по себе: они образуются только из уже существующих клеток при делении. Это положение стало важным аргументом в пользу единства живой природы.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информацию о строении и работе организма. При делении клетки эта информация копируется и передаётся дочерним клеткам, обеспечивая преемственность поколений.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связала микроскопическое строение организмов с их функциями и развитием. Благодаря ей биология получила общую основу для изучения живых систем разных уровней.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клетки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внешней среды и регулирует, какие вещества проходят внутрь и наружу. Она также участвует в восприятии сигналов и межклеточных контактах.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находятся органоиды, включения и элементы цитоскелета. Здесь протекает множество реакций обмена веществ, а также перемещение молекул и внутриклеточных структур.
</a:t>
            </a:r>
            <a:endParaRPr lang="en-US" sz="908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есть ядро, митохондрии, эндоплазматическая сеть, аппарат Гольджи, рибосомы и лизосомы. Каждый органоид выполняет свою часть работы в единой системе клетки.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дополнительно имеют клеточную стенку, крупную вакуоль и хлоропласты. Эти структуры помогают поддерживать форму, накапливать вещества и осуществлять фотосинтез.
</a:t>
            </a:r>
            <a:endParaRPr lang="en-US" sz="908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 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принципы строения, клетки разных организмов заметно различаются по набору структур. Эти различия отражают их образ жизни и выполняемые функции.
</a:t>
            </a:r>
            <a:endParaRPr lang="en-US" sz="9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241" y="1734625"/>
            <a:ext cx="375596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сравнение клеточных организаций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усложнение внутреннего строения связано с большей функциональной специализацией и разнообразием процессов в клетке.
</a:t>
            </a:r>
            <a:endParaRPr lang="en-US" sz="112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проще, а эукариоты благодаря ядру и органоидам способны к более тонкой специализации и сложной регуляции процессов.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цитология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крупные из представленных клеток остаются микроскопическими и требуют увеличения для наблюдения их строения.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размеров показывает, что клеточный мир крайне разнообразен, а микроскопические методы необходимы для его изучения.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значения размеров клеток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 масштабы микромира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транспорт веществ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мембраны составляет фосфолипидный бислой, в который встроены белки. Такое строение создаёт гибкую границу клетки и одновременно позволяет ей обмениваться веществами с окружающей средой.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Диффузия, осмос и облегчённая диффузия идут без затрат энергии. Вещества перемещаются по градиенту концентрации, а белки мембраны помогают проходить тем молекулам, которые сами через липидный слой не проходят.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переноса против градиента клетка расходует АТФ. Это важно, когда нужно накопить ионы, удалить лишние вещества или поддержать постоянство внутренней среды.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Везикулярный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и экзоцитоз позволяют клетке захватывать крупные частицы и выделять секрет. Этот механизм особенно значим для питания, защиты и передачи сигналов между клетками.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синтеза и доставки белка в клетке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от считывания информации в ядре до доставки готового белка к месту работы.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в состоянии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неделящейся клетке наследственный материал находится в виде хроматина, который удобно размещён в ядре и остаётся доступным для считывания информации. Когда клетка готовится к делению, эта тонкая структура уплотняется и превращается в хорошо различимые хромосомы.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 — фабрика рибосом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ядрышке собираются субъединицы рибосом, без которых клетка не смогла бы синтезировать белки. Этот небольшой участок ядра связан с интенсивной работой клетки и особенно заметен в активно растущих или делящихся клетках.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и точный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не просто отделяет ядро от цитоплазмы, а регулирует обмен молекулами через поры. Благодаря этому в ядро поступают нужные вещества, а наружу выходят молекулы, необходимые для работы клеточного аппарата.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 центр хранения наследственной информации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энергетического обмена и биосинтеза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мРНК и собирают аминокислоты в полипептидную цепь. Именно здесь начинается биосинтез белка, необходимого для роста, восстановления и работы клетки.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и гладкая ЭПС участвуют в синтезе, накоплении и переносе веществ. Она связывает участки клетки, где образуются молекулы, с теми, где они дальше перерабатываются.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модифицирует, сортирует и упаковывает вещества в пузырьки. После этого молекулы направляются к мембране, в лизосомы или выводятся наружу.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энергией, синтезируя АТФ в процессе клеточного дыхания. Их внутренняя мембрана образует кристы, которые увеличивают площадь для протекания энергетических реакций.
</a:t>
            </a:r>
            <a:endParaRPr lang="en-US" sz="8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клетка, тем сильнее возрастает нагрузка на мембрану и тем важнее внутренние складки и специализированные поверхности.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размеров резко ухудшает обмен веществ: площадь мембраны увеличивается медленнее объёма, поэтому клетка остаётся ограниченной по размеру.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отношения поверхности к объёму по линейным размерам, указанных в учебном материале.
</a:t>
            </a:r>
            <a:endParaRPr lang="en-US" sz="67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размеры клетки не могут увеличиваться бесконечно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цитоскелета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опорный каркас клетки, участвуют в перемещении органоидов и формируют веретено деления, которое обеспечивает точное распределение хромосом между дочерними клетками.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тонкие нити помогают клетке менять форму, сокращаться и двигаться. Они особенно важны для внутриклеточных перестроек, реакции на сигналы и работы мышечных клеток.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придают клетке механическую прочность и устойчивость к растяжению. Благодаря им ткани выдерживают нагрузки, а ядро и органоиды сохраняют правильное положение в цитоплазме.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 реснички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подвижные структуры создают направленное движение клеток или перемещение жидкости по поверхности тканей. Их работа основана на согласованном взаимодействии цитоскелета и мембранных белков.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биологии, раздел «Деление клетки».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митоза и их главные признаки.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идёт по строго упорядоченной программе: сначала удваивается и упаковывается наследственный материал, затем он равномерно распределяется между двумя клетками.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митоза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цикла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интерфазу, митоз и контрольные точки деления клетки.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клеточная специализация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способны делиться так, чтобы сохранять собственный запас. Это делает их важным резервом организма, особенно в тканях, где клетки регулярно обновляются и заменяются.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программы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дифференцировке включаются одни гены и подавляются другие. В результате клетка приобретает характерные строение, функции и набор белков, нужных для конкретной ткани.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сигналы, эритроциты переносят кислород, мышечные клетки обеспечивают сокращение, а клетки эпителия образуют защитные покровы и барьеры.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позволяет многоклеточному организму разделять труд между тканями. Благодаря этому органы работают согласованно, а повреждённые участки могут частично восстанавливаться.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 объективе светового микроскопа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дал биологии первый взгляд на живую клетку как на самостоятельную систему. С его помощью видно форму, ядро, крупные включения и особенности тканей, хотя многие детали остаются недоступны.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Ультраструктура под электронным лучом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увидеть мембраны, рибосомы и внутреннее строение органоидов с очень высоким разрешением. Именно она раскрыла тонкую организацию клетки, недоступную обычному световому прибору.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 лабораторной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помогают наблюдать деление, реакции на сигналы и действие лекарств в контролируемых условиях. Такой подход особенно важен для медицины, когда нужно понять, как вещество влияет на живую ткань.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рассматривают клетку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транспорта решает свою задачу: одни вещества проходят без затрат энергии, другие переносятся против градиента, а крупные частицы — в пузырьках.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преобладает, но активный и везикулярный механизмы необходимы для точной регуляции обмена и передачи сигналов.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мембранного транспорта; доли условные, используются для наглядности.
</a:t>
            </a:r>
            <a:endParaRPr lang="en-US" sz="65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мембранного транспорта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клеток, вирусов и заболеваний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 являются 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вирусов нет собственного клеточного строения, рибосом и самостоятельного обмена веществ. Для размножения они используют аппараты клетки-хозяина, поэтому их нельзя считать полноценными живыми клетками.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от болезни к симбиозу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вызывать инфекции, но многие из них входят в нормальную микрофлору человека. Такие микроорганизмы помогают пищеварению и поддерживают устойчивость внутренней среды.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деления и рак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клетке повреждается ДНК или сбивается контроль деления, возрастает риск опухолевого роста. Поэтому механизмы клеточного цикла имеют прямое значение для понимания рака.
</a:t>
            </a:r>
            <a:endParaRPr lang="en-US" sz="10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7,35–7,45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от этого интервала нарушает работу ферментов и обмен веществ, поэтому клеточные механизмы особенно важны для гомеостаза.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диапазон pH крови поддерживается в норме благодаря согласованной работе клеток и регуляторных систем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физиологии человека; нормальный pH артериальной крови.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связывает строение, обмен веществ, наследственность и развитие организма в единую систему. Именно на клеточном уровне понятны рост, регенерация, специализация и многие болезни.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универсальный ключ к пониманию жизни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2026-06-01T22:36:35Z</dcterms:created>
  <dcterms:modified xsi:type="dcterms:W3CDTF">2026-06-01T22:36:35Z</dcterms:modified>
</cp:coreProperties>
</file>