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населения: как люди живут и работают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труд и транспорт формируют города и сёла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неравномерно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неравномерно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распределяется по территории не случайно: людям нужны вода, работа, транспорт, школы и больницы, а ещё удобные природные условия и сложившееся хозяйство.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хозяйственная деятельность населения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охватывает все действия, благодаря которым общество получает необходимые продукты, вещи и услуги: от выращивания хлеба до лечения людей и строительства дорог.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главным отраслям относят сельское хозяйство, промышленность, строительство, транспорт, торговлю и сферу услуг. Каждая из них выполняет свою часть общей работы.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хозяйство обеспечивает население товарами, жильём, транспортом, образованием и медицинской помощью, поэтому без него невозможно нормальное развитие территории.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создают рабочие места для людей с разными знаниями и навыками. Чем разнообразнее хозяйство, тем больше возможностей для занятости населения.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предприятия, магазины, дороги и учреждения развиваются, поселения растут. Так хозяйственная деятельность влияет на размеры городов и сёл и их роль в стране.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выбор занятий людей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выбор занятий людей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выбирает занятия не только по желанию, но и по возможностям местности. Поэтому природа во многом определяет, чем живут люди на данной территории.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быстрее растут возле рек, дорог и перекрёстков путей. Удобное положение облегчает перевозки, торговлю и связь с соседними территориями.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море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много лесов, полезных ископаемых или есть выход к морю, возникают лесозаготовка, добыча сырья, рыболовство и работа в портах.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почвы, достаточно тепла и влаги помогают развивать земледелие. В таких районах легче выращивать зерно, овощи, фрукты и кормовые культуры.
</a:t>
            </a:r>
            <a:endParaRPr lang="en-US" sz="13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город и село отличаются не только внешне, но и по функциям в жизни страны.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население: основные различия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более плотные и разнообразные по функциям, а сёла сильнее связаны с землёй и сельским хозяйством.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городского и сельского населения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население и разнообразнее экономика, тем шире выбор профессий и мест работы в городе.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люди: структура занятости населения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занятых приходится на сферу услуг, а аграрный труд заметнее в сельской местности.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структуре занятости населения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39701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29194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7221" y="1909161"/>
            <a:ext cx="218925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29244"/>
            <a:ext cx="236400" cy="210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центр управления и обмена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размещаются органы власти, которые управляют жизнью территории, принимают решения и организуют работу школ, транспорта, медицины и других важных служб.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учреждения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школы, больницы, библиотеки, музеи и театры. Поэтому жители города получают больше возможностей для учёбы, лечения, отдыха и культурной жизни.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рынки, банки и сервисные компании обслуживают большое число людей. Город становится местом обмена товарами, деньгами и услугами между разными районами.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другими территориями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связан с другими местами дорогами, железными дорогами, автобусами, связью и интернетом. Это помогает быстро перевозить людей, грузы и информацию.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городских территориях часто находятся заводы и большие организации. Они дают работу, привлекают специалистов и усиливают экономическое значение города для окружающих поселений.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городе больше разных профессий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работают предприятия, магазины, больницы, школы, транспортные службы и строительные организации. Каждая из этих сфер требует своих специалистов с разными знаниями.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жителей, тем выше спрос на товары, услуги и общественные учреждения. Поэтому в городе появляются новые рабочие места и расширяется набор профессий.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сфер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житель может найти работу в промышленности, торговле, образовании, медицине или транспорте. Это даёт больше выбора, чем небольшое село.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образованием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обычно больше колледжей, вузов и курсов, поэтому людям легче получить подготовку для разных профессий и перейти в новую сферу деятельности.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вырастает город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выгодное положение и хозяйственная деятельность постепенно превращают поселение в город.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 и жизнь рядом с землёй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 и жизнь рядом с землёй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сельской местности тесно связана с производством продуктов питания и сырья. Поэтому село играет важную роль в обеспечении всей страны.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домами часто находятся огороды, пастбища и участки для работы. В селе больше пространства и ближе природа, чем в крупном городе.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земле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занятия сельских жителей связаны с выращиванием растений, разведением животных, уходом за техникой и хранением урожая. Здесь особенно важны труд и сезонность.
</a:t>
            </a:r>
            <a:endParaRPr lang="en-US" sz="126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 живёт в деревнях, посёлках и хуторах, где дома стоят реже, чем в городе, а вокруг расположены поля, луга, фермы и хозяйственные постройки.
</a:t>
            </a:r>
            <a:endParaRPr lang="en-US" sz="13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обеспечивает людей зерном, картофелем, овощами и фруктами. Оно даёт также кормовые культуры и сырьё для пищевой промышленности, поэтому важно для питания населения и работы предприятий.
</a:t>
            </a:r>
            <a:endParaRPr lang="en-US" sz="114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животноводства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поставляет молоко, мясо, яйца, шерсть и кожу. От него зависит не только питание людей, но и выпуск многих товаров, которые используют в быту, лёгкой промышленности и переработке.
</a:t>
            </a:r>
            <a:endParaRPr lang="en-US" sz="1173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 качество продукции зависят от климата, плодородия почв, воды, ухода за животными и растений, а также от техники, кормов и труда людей, работающих в хозяйстве.
</a:t>
            </a:r>
            <a:endParaRPr lang="en-US" sz="1238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не заканчивается на поле или ферме: продукцию нужно хранить, перевозить и перерабатывать. Поэтому село тесно связано с городами, где работают заводы, склады, магазины и транспорт.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земледелие и животноводство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села обычно начинается с природных условий, а затем усиливается за счёт дорог, техники и устойчивой продажи продукции.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развитие села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природные условия и транспорт, тем легче селе развивать хозяйство и сохранять рабочие места.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«Хозяйственная деятельность населения».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различаются городская и сельская жизнь по основным условиям и возможностям.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трудности жизни в городе и в селе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больше возможностей, а село — больше пространства и природы; выбор зависит от потребностей семьи и занятий.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 из одного места в другое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уезжают из села в город, чтобы учиться дальше, найти более подходящую работу или получить профессию, которой нет в небольшом населённом пункте.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обычно больше больниц, поликлиник, магазинов и кружков. Поэтому семьи часто переезжают туда, где проще получить помощь и пользоваться нужными услугами каждый день.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ближе к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люди, наоборот, переезжают из города в пригород или село, потому что хотят жить тише, просторнее и в собственном доме, рядом с природой.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меняют число жителей, возраст населения и спрос на жильё, школы, дороги и рабочие места. Поэтому миграции заметно влияют на жизнь всей территории.
</a:t>
            </a:r>
            <a:endParaRPr lang="en-US" sz="12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в единой хозяйственной системе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сельское хозяйство, транспорт, переработка и услуги связывают населённые пункты.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42200" y="126456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ручного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Тракторы, комбайны и грузовики берут на себя тяжёлую работу, которую раньше приходилось выполнять вручную. Это ускоряет труд и помогает людям делать больше за то же время.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42200" y="2427438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результатов в селе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техника помогает пахать, сеять, убирать урожай и перевозить его быстрее. Благодаря машинам хозяйство становится точнее, удобнее и лучше справляется с большими объёмами работы.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2200" y="359031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связь с 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Компьютеры, холодильники и интернет помогают хранить продукцию, следить за поставками и находить покупателей. Техника делает сельское и городское хозяйство более связанными и организованными.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техника меняет хозяйство людей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связан не только с переездами, но и с появлением новых рабочих мест и учреждений, которые привлекают людей из разных мест.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численность городского и сельского населения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городского населения растёт, а сельского уменьшается; это отражает урбанизацию и изменение хозяйства.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данные по теме урбанизации.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43" y="1088225"/>
            <a:ext cx="229688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77048"/>
            <a:ext cx="263100" cy="21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хозяйственной деятельности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предприятий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фабрики могут загрязнять воздух и окружающую среду, если не используют современные очистные системы. Поэтому важны контроль, фильтры и бережное отношение к ресурсам.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шум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большой поток машин вызывает выхлопы, шум и пробки. Это ухудшает воздух и делает жизнь людей менее комфортной, особенно возле оживлённых дорог.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под нагрузкой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опасны эрозия, истощение земель и загрязнение почвы удобрениями и пестицидами. Если землю использовать неправильно, она теряет плодородие и урожайность.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сооружения, экономия воды и энергии, а также раздельный сбор отходов помогают снизить вред природе. Такие меры делают хозяйство более безопасным и устойчивым.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важные для города и села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медицинские специалисты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врачи и медсёстры нужны и в городе, и в селе, потому что людям необходимы образование, лечение и постоянная помощь, независимо от места жительства.
</a:t>
            </a:r>
            <a:endParaRPr lang="en-US" sz="1012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Инженеры, строители и рабочие востребованы там, где возводят дома, дороги, заводы и социальные объекты. Эти профессии помогают развивать инфраструктуру и улучшать условия жизни.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Водители, продавцы, работники складов и транспорта обеспечивают доставку товаров, работу магазинов и связь между населёнными пунктами. Без них хозяйство не может действовать быстро.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специалисты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Агрономы, механизаторы, ветеринары и зоотехники особенно важны в селе. Они помогают выращивать растения, ухаживать за животными и получать качественную продукцию.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 информационным технологиям нужны везде: они помогают работать с данными, связью и техникой. Сегодня даже сельское хозяйство всё чаще использует цифровые решения.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объединяет людей и территории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определяет, где и как живут люди, но город и село не существуют отдельно друг от друга. Их развитие зависит от труда, транспорта, природы и бережного отношения к ресурсам.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2026-06-02T14:03:18Z</dcterms:created>
  <dcterms:modified xsi:type="dcterms:W3CDTF">2026-06-02T14:03:18Z</dcterms:modified>
</cp:coreProperties>
</file>