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8. «Вставайте, люди русские!»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голос истории, мужества и единства.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зовёт защищать Родину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Кантата Сергея Прокофьева «Александр Невский» была написана в 1938 году для фильма Сергея Эйзенштейна. Она напоминает о Руси XIII века, о смелости людей и их готовности стоять вместе перед опасностью.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282" y="1991597"/>
            <a:ext cx="270716" cy="21657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
</a:t>
            </a:r>
            <a:pPr algn="l" indent="0" marL="0">
              <a:lnSpc>
                <a:spcPct val="100000"/>
              </a:lnSpc>
              <a:buNone/>
            </a:pPr>
            <a:r>
              <a:rPr lang="en-US" sz="9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 писал оперы, балеты, симфонии и музыку к фильмам. Он умел говорить с помощью звуков так, чтобы слушатель сразу представлял себе событие и характер героя.
</a:t>
            </a:r>
            <a:endParaRPr lang="en-US" sz="1051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часто звучит резко, уверенно и очень выразительно. В ней легко услышать движение, напряжение и сильный внутренний характер.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кино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фильма о Александре Невском композитор создал музыку, которая помогает увидеть исторические события. Она не просто сопровождает кадры, а рассказывает их вместе с ними.
</a:t>
            </a:r>
            <a:endParaRPr lang="en-US" sz="1038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хора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кантате особенно важно хоровое звучание. Оно делает музыку похожей на общий голос многих людей, которые думают и чувствуют вместе.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Прокофьева соединились прошлое Руси, серьёзные переживания и гордый призыв. Поэтому музыка звучит не только красиво, но и очень значимо.
</a:t>
            </a:r>
            <a:endParaRPr lang="en-US" sz="1063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Прокофьев — композитор ярких образов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Князь, которого помнят века
</a:t>
            </a:r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жил в XIII веке и стал одним из самых известных защитников Руси. Его имя сразу вызывает образ человека, который не испугался трудных испытаний и сумел повести людей за собой. Для многих он — пример стойкости и верности своей земле.
</a:t>
            </a:r>
            <a:endParaRPr lang="en-US" sz="934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Невская битва и Ледовое побоище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именем Александра Невского связаны Невская битва 1240 года и Ледовое побоище 1242 года. Эти события показывают, что защита Родины требовала мужества, выдержки и умения действовать вместе. Именно поэтому его образ так важен в музыке Прокофьева.
</a:t>
            </a:r>
            <a:endParaRPr lang="en-US" sz="904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сила и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воспринимается не только как воин, но и как мудрый лидер. В его образе чувствуется спокойная сила, твёрдость и забота о народе. Он напоминает, что настоящая победа рождается там, где люди умеют объединяться.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— защитник Руси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1242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Ледового побоища, которое напоминает о защите родной земли и силе народного единства.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факт: Ледовое побоище произошло в 1242 году.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890" y="1330962"/>
            <a:ext cx="2818463" cy="24815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связывает музыку с историей Руси и делает призыв особенно серьёзным и понятным.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хор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звучанию хорового эпизода видно, как тревога превращается в уверенный народный призыв.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Низкие, мощные голоса делают хор особенно серьёзным. Они звучат так, будто к призыву присоединяется много сильных людей, и музыка сразу становится широкой и весомой.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средства создают силу звучания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почувствовать уверенный шаг. Он будто собирает всех вместе и не даёт музыке рассыпаться, поэтому эпизод звучит твёрдо и организованно.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главных слов усиливают призыв и делают его запоминающимся. Слушатель легко улавливает главное сообщение, потому что оно возвращается снова и снова, как общий зов.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и плотное звучание создаёт ощущение большой силы. Быстрый или слишком лёгкий характер здесь не нужен: музыка должна звучать как серьёзное народное обращение.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хорового эпизода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 в этой музыке — тревога. Слышно, что время непростое, и людям нужно быть внимательными, собранными и готовыми к действию.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героическое настроение. Хор звучит так, будто многие люди стоят плечом к плечу и не боятся трудностей, даже если путь нелёгкий.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есть и надежда. Она не весёлая, а серьёзная, но всё же даёт ощущение веры в победу, в силу народа и в его стойкость.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земля и общий шаг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тревожной Руси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хор, легко представить широкую русскую землю, высокое небо и серьёзное время. Музыка будто рисует простор, в котором людям нужно быть смелыми и внимательными.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единого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Слышится и другой образ: люди собираются вместе, делают общий шаг и не хотят отступать. В этой музыке особенно ясно чувствуется сила дружбы, поддержки и общего дела.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услышать в мелодии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звучит широко и уверенно, словно большой шаг вперёд. Она не шепчет и не шутит, а прямо говорит о решимости и внутренней силе.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мелодии запомниться. Они делают призыв ясным и сильным, как будто весь хор повторяет одно важное слово, которое никто не хочет забыть.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интонациях слышен характер народа. Музыка показывает не одного человека, а многих, кто встал на защиту своей земли и действует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937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64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60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9278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голоса соединяются, возникает ощущение дружбы и взаимной опоры. Каждый участник как будто помогает другому, и вместе они звучат сильнее, увереннее и смелее.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многих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звучит не как речь одного героя, а как общий голос. Так музыка сразу показывает: перед нами не отдельный человек, а целый народ, который думает и чувствует вместе.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защищать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хоровое звучание напоминает о людях, которые встают на защиту родной земли. Музыка передаёт не страх, а решимость и чувство ответственности за свою страну.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звучат как большой народный зов. Хор будто собирает всех вместе и говорит: сейчас важно быть рядом, слушать друг друга и действовать сообща.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голос народа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музыкальному образу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показывает, как короткий призыв постепенно превращается в мощное хоровое звучание.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 о прошлом Руси и о людях, которые защищали свою землю. Музыка помогает почувствовать связь с важными страницами истории.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народного пения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мелодии слышны ясные интонации, повторы и широкое дыхание. Эти особенности делают хор похожим на сильную и уверенную народную песню.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о любви к родной земле и о благодарности предкам. Она сохраняет память о тех, кто проявил мужество и не отступил перед опасностью.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связана с русской культурой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запоминается сразу, потому что в нём слышны сильный ритм, повтор ключевых слов и мощное совместное звучание. Музыка словно шагает вперёд и зовёт за собой.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секунд она создаёт серьёзное и торжественное настроение. Такой большой и уверенный призыв трудно перепутать с обычной песней, поэтому он надолго остаётся в памяти.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музыка хорошо запоминается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4575" y="229287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Музыка показывает, что сила появляется там, где люди не ссорятся, а действуют вместе. Тогда даже трудная задача становится по плечу.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84575" y="3752525"/>
            <a:ext cx="26307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Звучание помогает почувствовать поддержку. Когда голоса соединяются, каждый словно получает рядом верного товарища и уже не чувствует себя одиноким.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3245" y="229287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Важны смелость и верность. Хор напоминает, что защищать родную землю можно только с твёрдым характером и ответственным сердцем.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603245" y="3752525"/>
            <a:ext cx="26310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Произведение учит ценить единство. Народ крепок тогда, когда умеет помогать друг другу, помнить общее прошлое и смотреть в одну сторону.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людей в этой музыке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их смысловая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урока соединяются в одну цепочку: от исторического героя к общему образу народа.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4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слышится тревога и ожидание. Музыка будто собирает силы перед важным событием и заставляет насторожиться.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797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призыв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уверенный зов к людям. Звучание становится собраннее, и возникает ощущение общего движения вперёд.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23800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музыка расширяется и крепнет. Хор звучит всё мощнее, как будто людей становится больше и они стоят плечом к плечу.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172925" y="1977623"/>
            <a:ext cx="1601325" cy="1796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чувство твёрдости и решимости. Музыка звучит как общий шаг народа, готового защищать свою землю.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образ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центре хорового эпизода — народ, который встаёт на защиту своей земли. Звучание создаёт образ большого, сильного и очень собранного сообщества.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090070" y="3635807"/>
            <a:ext cx="2159526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Музыка соединяет историю, героизм и чувство общего дела. Слышен не один голос, а мощь многих людей, которые думают и действуют вместе.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Хор «Вставайте, люди русские!» показывает, что музыка может передать любовь к Родине без долгих объяснений. Она говорит сразу и очень ясно.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Сильный текст, яркая мелодия и хоровое звучание создают образ мужества, памяти и единства. Именно поэтому эпизод звучит так серьёзно и торжественно.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Этот хор напоминает: народ становится сильнее, когда держится вместе. Поддержка, верность и общее чувство ответственности делают людей настоящей силой.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72" y="-1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75" y="1318375"/>
            <a:ext cx="3925200" cy="25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Прокофьева соединила историю, чувство Родины и силу хора. Она показала, что общий голос народа может звучать мощно, смело и очень памятно.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2026-05-24T22:15:55Z</dcterms:created>
  <dcterms:modified xsi:type="dcterms:W3CDTF">2026-05-24T22:15:55Z</dcterms:modified>
</cp:coreProperties>
</file>