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Оницура и хокку: короткие стихи о природе и тишине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стихи, в которых слышно дыхание природы.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времён Оницуры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Мацуо Оницура жил в Японии в эпоху Эдо, когда особенно ценили тишину, наблюдательность и смену времён года.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00" y="2977081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950" y="2977081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100" y="2997931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0163" y="2977081"/>
            <a:ext cx="533475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10400" y="2997931"/>
            <a:ext cx="753300" cy="669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Мацуо Оницура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хокку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Мацуо Оницура был мастером японского хокку. Он умел в нескольких строках передать целый миг, будто пойманный на лету и сохранённый в словах.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Любил простое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часто встречаются дождь, ветер, цветы и птицы. Он выбирал обычные вещи, потому что в них особенно ясно видна красота мира.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Оницура замечал то, что другие могли пропустить: каплю на траве, тишину утра, лёгкое движение облака. Из таких деталей рождались его стихотворные картинки.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настроение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не шумные и не пышные. В них звучат спокойствие, мягкая грусть и удивление перед природой, как в тихом разговоре вечером.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открытие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хокку Оницуры похоже на короткое открытие: читаешь — и вдруг видишь знакомый мир по-новому, яснее и теплее.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в стихах Оницуры
</a:t>
            </a:r>
            <a:endParaRPr lang="en-US" sz="5000" dirty="0"/>
          </a:p>
        </p:txBody>
      </p:sp>
      <p:sp>
        <p:nvSpPr>
          <p:cNvPr id="12" name="Text 2"/>
          <p:cNvSpPr txBox="1"/>
          <p:nvPr/>
        </p:nvSpPr>
        <p:spPr>
          <a:xfrm>
            <a:off x="683400" y="3732400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тропинка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часто появляются сад и узкая тропинка. Такие образы помогают увидеть не просто место, а спокойный путь, по которому хочется идти медленно и внимательно.
</a:t>
            </a:r>
            <a:endParaRPr lang="en-US" sz="2117" dirty="0"/>
          </a:p>
        </p:txBody>
      </p:sp>
      <p:sp>
        <p:nvSpPr>
          <p:cNvPr id="13" name="Text 3"/>
          <p:cNvSpPr txBox="1"/>
          <p:nvPr/>
        </p:nvSpPr>
        <p:spPr>
          <a:xfrm>
            <a:off x="683400" y="4934941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луна
</a:t>
            </a:r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у Оницуры словно несёт тишину, а луна добавляет небу мягкий свет. Вместе они создают картину ночи, которая кажется очень живой и очень спокойной.
</a:t>
            </a:r>
            <a:endParaRPr lang="en-US" sz="2141" dirty="0"/>
          </a:p>
        </p:txBody>
      </p:sp>
      <p:sp>
        <p:nvSpPr>
          <p:cNvPr id="14" name="Text 4"/>
          <p:cNvSpPr txBox="1"/>
          <p:nvPr/>
        </p:nvSpPr>
        <p:spPr>
          <a:xfrm>
            <a:off x="683400" y="6137487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деревья и открытое пространство в его поэзии напоминают о свободе и просторе. Природа у Оницуры не стоит на месте — она дышит, меняется и наблюдает за человеком.
</a:t>
            </a:r>
            <a:endParaRPr lang="en-US" sz="2117" dirty="0"/>
          </a:p>
        </p:txBody>
      </p:sp>
      <p:sp>
        <p:nvSpPr>
          <p:cNvPr id="15" name="Text 5"/>
          <p:cNvSpPr txBox="1"/>
          <p:nvPr/>
        </p:nvSpPr>
        <p:spPr>
          <a:xfrm>
            <a:off x="683400" y="7340034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поэзия особенно любит показывать времена года. У Оницуры это видно по дождю, снегу, цветам и листьям, которые будто отмечают ход времени.
</a:t>
            </a:r>
            <a:endParaRPr lang="en-US" sz="2168" dirty="0"/>
          </a:p>
        </p:txBody>
      </p:sp>
      <p:sp>
        <p:nvSpPr>
          <p:cNvPr id="16" name="Text 6"/>
          <p:cNvSpPr txBox="1"/>
          <p:nvPr/>
        </p:nvSpPr>
        <p:spPr>
          <a:xfrm>
            <a:off x="683400" y="8542577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история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природа выглядит почти как рассказчик. Не люди, а ветер, вода или свет подсказывают настроение и ведут читателя от одной картины к другой.
</a:t>
            </a:r>
            <a:endParaRPr lang="en-US" sz="21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хокку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коротко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— это маленькое стихотворение из трёх строк. Оно короткое, но в нём помещается целый миг, если поэт выбирает слова очень точно.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передаёт не длинный рассказ, а одно чувство или настроение. Это может быть тишина, радость, лёгкая грусть или удивление перед природой.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хокку есть один главный образ: цветок, капля дождя, птица или луна. Он сразу привлекает внимание и помогает представить картину.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слов мало, смысла в хокку очень много. Оно похоже на маленький снимок: смотришь быстро, а запоминаешь надолго.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хокку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наблюдения к короткому стихотворению в японской поэзии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Оницура отличается от других поэтов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176244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речи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Оницура писал без лишних украшений. Его строки звучат просто и ясно, поэтому читатель сразу понимает картинку и не теряется среди красивых, но длинных описаний.
</a:t>
            </a:r>
            <a:endParaRPr lang="en-US" sz="2900" dirty="0"/>
          </a:p>
        </p:txBody>
      </p:sp>
      <p:sp>
        <p:nvSpPr>
          <p:cNvPr id="10" name="Text 3"/>
          <p:cNvSpPr txBox="1"/>
          <p:nvPr/>
        </p:nvSpPr>
        <p:spPr>
          <a:xfrm>
            <a:off x="6799793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 обычному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особенно любил обычные вещи: дождь, листья, птиц, тишину двора. Он показывал, что даже самый простой предмет может стать поэтическим и запоминающимся.
</a:t>
            </a:r>
            <a:endParaRPr lang="en-US" sz="2900" dirty="0"/>
          </a:p>
        </p:txBody>
      </p:sp>
      <p:sp>
        <p:nvSpPr>
          <p:cNvPr id="11" name="Text 4"/>
          <p:cNvSpPr txBox="1"/>
          <p:nvPr/>
        </p:nvSpPr>
        <p:spPr>
          <a:xfrm>
            <a:off x="12430728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похожи на спокойный разговор без притворства. В них чувствуется искренность, мягкость и уважение к миру, который не нужно украшать лишними словами.
</a:t>
            </a:r>
            <a:endParaRPr lang="en-US" sz="2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дерево у дороги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дерево может казаться совсем обычным, но в стихах Оницуры оно становится важным. В его коре, ветках и тени чувствуется время, прожитые годы и спокойная сила. Такой образ помогает увидеть красоту, которая не кричит, а терпеливо живёт рядом.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после дождя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капля на травинке у Оницуры словно хранит весь дождь. Она блестит, дрожит и вот-вот упадёт, а вместе с ней приходит ощущение свежести и тишины. В такой маленькой детали поэт умеет показать целое утро.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в саду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тропинка в саду ведёт не только вперёд, но и в мир внимательного взгляда. По ней будто можно идти медленно, замечая листья, свет и ветер. Оницура показывает, что скромный путь иногда рассказывает больше, чем большой рассказ.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простого и скромного
</a:t>
            </a:r>
            <a:endParaRPr lang="en-US" sz="5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274" y="2406849"/>
            <a:ext cx="427500" cy="42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9274" y="3976724"/>
            <a:ext cx="427500" cy="42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9274" y="5546599"/>
            <a:ext cx="427500" cy="42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9274" y="7116474"/>
            <a:ext cx="427500" cy="42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9274" y="8686349"/>
            <a:ext cx="427500" cy="42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писал Оницура чаще всего
</a:t>
            </a:r>
            <a:endParaRPr lang="en-US" sz="5000" dirty="0"/>
          </a:p>
        </p:txBody>
      </p:sp>
      <p:sp>
        <p:nvSpPr>
          <p:cNvPr id="14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5" name="Text 2"/>
          <p:cNvSpPr txBox="1"/>
          <p:nvPr/>
        </p:nvSpPr>
        <p:spPr>
          <a:xfrm>
            <a:off x="2956950" y="21343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снег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 его стихах помогает почувствовать время года и настроение. Дождь может звучать мягко, а снег — почти беззвучно, как будто мир на минуту затаил дыхание.
</a:t>
            </a:r>
            <a:endParaRPr lang="en-US" sz="2800" dirty="0"/>
          </a:p>
        </p:txBody>
      </p:sp>
      <p:sp>
        <p:nvSpPr>
          <p:cNvPr id="16" name="Text 3"/>
          <p:cNvSpPr txBox="1"/>
          <p:nvPr/>
        </p:nvSpPr>
        <p:spPr>
          <a:xfrm>
            <a:off x="2956950" y="370425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 Оницуры не просто дует, а меняет картину вокруг. Он шевелит траву, листья и облака, поэтому стихотворение кажется живым и подвижным.
</a:t>
            </a:r>
            <a:endParaRPr lang="en-US" sz="2800" dirty="0"/>
          </a:p>
        </p:txBody>
      </p:sp>
      <p:sp>
        <p:nvSpPr>
          <p:cNvPr id="17" name="Text 4"/>
          <p:cNvSpPr txBox="1"/>
          <p:nvPr/>
        </p:nvSpPr>
        <p:spPr>
          <a:xfrm>
            <a:off x="2956950" y="527412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насекомые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маленькие насекомые делают его мир особенно близким. Эти существа знакомы каждому ребёнку, поэтому их легко представить и услышать в воображении.
</a:t>
            </a:r>
            <a:endParaRPr lang="en-US" sz="2800" dirty="0"/>
          </a:p>
        </p:txBody>
      </p:sp>
      <p:sp>
        <p:nvSpPr>
          <p:cNvPr id="18" name="Text 5"/>
          <p:cNvSpPr txBox="1"/>
          <p:nvPr/>
        </p:nvSpPr>
        <p:spPr>
          <a:xfrm>
            <a:off x="2956950" y="684400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свет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замечал свет утра, когда всё только просыпается. Такой образ наполняет стихотворение свежестью, чистотой и тихой надеждой на новый день.
</a:t>
            </a:r>
            <a:endParaRPr lang="en-US" sz="2800" dirty="0"/>
          </a:p>
        </p:txBody>
      </p:sp>
      <p:sp>
        <p:nvSpPr>
          <p:cNvPr id="19" name="Text 6"/>
          <p:cNvSpPr txBox="1"/>
          <p:nvPr/>
        </p:nvSpPr>
        <p:spPr>
          <a:xfrm>
            <a:off x="2956950" y="84138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обычная жизнь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Оницура писал и о цветах, и о смешных деталях повседневности. Поэтому его стихи умеют быть не только задумчивыми, но и немного улыбчивыми.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очень короткое: три строки, и каждая работает как важная часть картинки.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помогают уложить образ в память без лишних слов.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форма хокку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911375"/>
            <a:ext cx="84930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из стихов Оницуры
</a:t>
            </a:r>
            <a:endParaRPr lang="en-US" sz="4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321625" y="2227225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над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Оницура часто выбирает знакомые каждому картины: луну над рекой, тихую воду и ночное небо. Такой образ сразу рисует в воображении спокойствие и делает стих очень живым.
</a:t>
            </a:r>
            <a:endParaRPr lang="en-US" sz="1968" dirty="0"/>
          </a:p>
        </p:txBody>
      </p:sp>
      <p:sp>
        <p:nvSpPr>
          <p:cNvPr id="12" name="Text 3"/>
          <p:cNvSpPr txBox="1"/>
          <p:nvPr/>
        </p:nvSpPr>
        <p:spPr>
          <a:xfrm>
            <a:off x="706023" y="3827750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на траве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капля на травинке может сказать о дожде больше, чем длинное описание. Поэт замечает маленькую деталь и превращает её в ясный и красивый образ.
</a:t>
            </a:r>
            <a:endParaRPr lang="en-US" sz="1968" dirty="0"/>
          </a:p>
        </p:txBody>
      </p:sp>
      <p:sp>
        <p:nvSpPr>
          <p:cNvPr id="13" name="Text 4"/>
          <p:cNvSpPr txBox="1"/>
          <p:nvPr/>
        </p:nvSpPr>
        <p:spPr>
          <a:xfrm>
            <a:off x="2321639" y="5448307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поле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бегущий по полю, помогает почувствовать движение и простор. В хокку Оницуры природа не стоит на месте: она шевелится, дышит и словно тихо разговаривает.
</a:t>
            </a:r>
            <a:endParaRPr lang="en-US" sz="1968" dirty="0"/>
          </a:p>
        </p:txBody>
      </p:sp>
      <p:sp>
        <p:nvSpPr>
          <p:cNvPr id="14" name="Text 5"/>
          <p:cNvSpPr txBox="1"/>
          <p:nvPr/>
        </p:nvSpPr>
        <p:spPr>
          <a:xfrm>
            <a:off x="706023" y="7082125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и цветок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 птицы или цветок после дождя создают в стихах маленькое чудо. Такие образы легко представить, потому что они встречаются в настоящей жизни и не требуют сложных слов.
</a:t>
            </a:r>
            <a:endParaRPr lang="en-US" sz="1968" dirty="0"/>
          </a:p>
        </p:txBody>
      </p:sp>
      <p:sp>
        <p:nvSpPr>
          <p:cNvPr id="15" name="Text 6"/>
          <p:cNvSpPr txBox="1"/>
          <p:nvPr/>
        </p:nvSpPr>
        <p:spPr>
          <a:xfrm>
            <a:off x="2321624" y="8680825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Оницуры учат смотреть внимательнее. Он показывает, что интересное можно увидеть не только в празднике, но и в самой обычной прогулке, если не спешить.
</a:t>
            </a:r>
            <a:endParaRPr lang="en-US" sz="19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звучит в хокку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поэт просто смотрит на мир вокруг: на небо, воду, птицу или дерево. Из этого спокойного взгляда и рождается настроение стихотворения.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пауза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стихотворения появляется пауза, как будто читатель сам останавливается и слушает воздух. Именно в этой тишине образ становится особенно выразительным.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одного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Оницура оставляет только одно главное ощущение — тишину, задумчивость или лёгкую грусть. Благодаря этому хокку звучит ясно и не распадается на лишние мысли.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не тяжесть, а спокойный отклик. Даже грустное настроение у Оницуры кажется мягким и светлым, как вечер после тёплого, долгого дня.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хокку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увидеть образ, деталь и настроение в коротком стихотворении.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Оницура важен для японской поэзии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без потери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Оницура показал, что хокку может быть очень простым и при этом не терять глубины. Его стихи легко читать, но за ними всегда чувствуется тихая мысль и точное наблюдение.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особенно бережно писал о природе: о дожде, ветре, луне, птицах и цветах. Благодаря этому в поэзии стало ещё заметнее, как много можно сказать через один природный образ.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и честный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избегал лишних украшений и выбирал обычные, понятные слова. Такая ясность сделала его стихи близкими читателю и помогла сохранить их живыми на долгое время.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большой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Оницуры стали важной частью японской поэтической традиции. Он помог утвердить в ней тишину, краткость и уважение к малым, но очень выразительным деталям.
</a:t>
            </a:r>
            <a:endParaRPr lang="en-US" sz="24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главный герой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рассказывает историю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 Оницуры ветер будто становится настоящим героем. Он проходит по полю, касается травы и меняет всё вокруг, хотя сам почти не виден. Такое стихотворение показывает: даже невидимое может быть очень сильным и заметным.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всё иначе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на листе, мокрый цветок и свежий воздух после дождя создают особое настроение. Поэт замечает этот короткий миг, когда мир ещё блестит и как будто только что проснулся.
</a:t>
            </a:r>
            <a:endParaRPr lang="en-US" sz="2086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лист и облако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природа не украшение, а живая часть события. Птица может задать тон всему стихотворению, лист — подсказать время года, а облако — принести спокойствие и тишину.
</a:t>
            </a:r>
            <a:endParaRPr lang="en-US" sz="2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хокку важна краткость: три строки заставляют выбрать самое точное слово и самую яркую деталь. Так маленькое стихотворение звучит очень ёмко.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помогают поэту передать и образ, и настроение, и мысль без лишних слов.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форма хокку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стихи Оницуры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внимательнее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учат не пробегать мимо мира, а замечать его. Если присмотреться, даже обычный лист, капля дождя или птица на ветке становятся интересными и красивыми.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Ценить простое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красота не обязана быть громкой и пышной. Она может жить в утреннем свете, в тропинке, в траве или в тихом небе после дождя.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спешить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Оницуры напоминают: самое важное часто видно только в тишине. Когда читаешь медленно, легче увидеть смысл, который спрятан в одной маленькой детали.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помогают почувствовать, как природа меняет наше состояние. Один образ может успокоить, удивить или вызвать лёгкую улыбку, и это очень похоже на маленькое чудо.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Оницура и дети сегодня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без объяснений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легко читать детям, потому что в них нет сложных и длинных описаний. Сразу видна картинка, а потом хочется самому сказать: «А что я заметил вокруг?»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на прогулке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удобно читать во дворе, в парке или по дороге домой. После этого обычные деревья, лужи и облака вдруг становятся похожими на героев маленького стихотворения.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красоту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помогают детям внимательнее смотреть на мир. Даже капля на стекле или шорох листвы может стать поводом для маленького открытия и тихого удивления.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сочинить своё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попробовать придумать своё короткое хокку. Это не трудно: достаточно выбрать один образ, одно чувство и сказать о них просто и ясно.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мастерства поэта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2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Оницура выбирал слова очень тщательно. Он не спешил украшать стих, а искал именно то слово, которое лучше всего передаст картинку, звук или настроение.
</a:t>
            </a:r>
            <a:endParaRPr lang="en-US" sz="2513" dirty="0"/>
          </a:p>
        </p:txBody>
      </p:sp>
      <p:sp>
        <p:nvSpPr>
          <p:cNvPr id="9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сильная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2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одного движения, цвета или звука, чтобы стихотворение запомнилось. Оницура умел сделать такую деталь центром всей маленькой картины.
</a:t>
            </a:r>
            <a:endParaRPr lang="en-US" sz="2477" dirty="0"/>
          </a:p>
        </p:txBody>
      </p:sp>
      <p:sp>
        <p:nvSpPr>
          <p:cNvPr id="10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лишнего
</a:t>
            </a:r>
            <a:pPr algn="l" indent="0" marL="0">
              <a:lnSpc>
                <a:spcPct val="100000"/>
              </a:lnSpc>
              <a:buNone/>
            </a:pPr>
            <a:r>
              <a:rPr lang="en-US" sz="2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убирал всё, что мешало главному образу. Поэтому его хокку не перегружены: в них остаётся только самое важное, а читатель сам додумывает остальное.
</a:t>
            </a:r>
            <a:endParaRPr lang="en-US" sz="2494" dirty="0"/>
          </a:p>
        </p:txBody>
      </p:sp>
      <p:sp>
        <p:nvSpPr>
          <p:cNvPr id="11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Простота, которая держит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23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звучат легко, но не теряются в памяти. Простая форма помогает сразу понять образ, а тихая глубина заставляет вернуться к нему ещё раз.
</a:t>
            </a:r>
            <a:endParaRPr lang="en-US" sz="2316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Оницура и сила маленького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Мацуо Оницура показал, что несколько строк могут вместить целый мир. Его хокку учат видеть природу, слышать тишину и замечать красоту в самых обычных вещах.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2026-05-27T14:28:02Z</dcterms:created>
  <dcterms:modified xsi:type="dcterms:W3CDTF">2026-05-27T14:28:02Z</dcterms:modified>
</cp:coreProperties>
</file>