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за листья?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— зелёные подсказки природы рядом с нами.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Листья: маленькие помощники растений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помогают растению ловить свет и готовить питание. У каждого дерева и куста они свои, поэтому по ним часто можно узнать растение. Осенью многие листья меняют цвет — это нормальное чудо природы, а не каприз листа!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лист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Пластинка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Пластинка — это широкая часть листа, которую мы видим чаще всего. Она бывает большой или маленькой, гладкой или с лопастями, но именно она собирает солнечный свет.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Черешок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Черешок соединяет лист с веткой и помогает ему держаться на дереве. У некоторых листьев он длинный, у других почти незаметный, будто лист сидит прямо на ветке.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проходят по листу, как тонкие дорожки. По ним движутся вода и питание, а сам лист становится прочнее и не ломается от ветра так легко.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край листа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край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листьев край почти гладкий, без заметных зубчиков и волн. Такой лист выглядит спокойным и аккуратным, словно его осторожно вырезали по линейке.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Зубчатый край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край похож на маленькие зубчики, лист называют зубчатым. Так выглядят, например, листья берёзы, и по этому признаку дерево легко заметить даже издалека.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Волнистый край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волнистого края линия идёт мягкими изгибами, как будто листу сделали лёгкую причёску. Такой край часто помогает отличить одно растение от другого.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Лопастный край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лопастного листа край разделён на крупные выемки и выступы. У клёна это особенно заметно: лист сразу узнаётся по своей «ладошке».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листа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листья почти круглые, как маленькие зелёные монетки. Такая форма встречается у разных растений и помогает им выглядеть особенно заметно на ветке.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Овальная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Овальный лист вытянут чуть сильнее, чем круглый, и похож на аккуратное яйцо. Это одна из самых распространённых форм в мире растений.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Сердцевидная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Лист, похожий на сердечко, выглядит очень узнаваемо и даже немного дружелюбно. Такую форму часто можно увидеть у липы.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Пальчатая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Пальчатый лист напоминает раскрытую ладошку с «пальцами». У клёна именно такая форма, поэтому его листья так легко запомнить.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280" y="1887806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на листе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ровные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травянистых растений жилки часто идут почти параллельно, одна рядом с другой. Такой рисунок хорошо заметен, если внимательно рассмотреть лист на свету.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Сеточка жилок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деревьев жилки расходятся по листу, как тонкая сетка. Она помогает проводить воду и питание, а ещё делает лист крепким и удобным для роста.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листа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не только кормят лист, но и поддерживают его. Благодаря им лист меньше рвётся, даже если на улице подует сильный ветер или начнётся дождь.
</a:t>
            </a:r>
            <a:endParaRPr lang="en-US" sz="11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узнавать листья по шагам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рассматриваем заметные признаки листа, затем сравниваем их вместе, чтобы не ошибиться.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сложный лист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пластинка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лист состоит из одной пластинки, даже если у него есть лопасти или выемки. У клёна именно такой лист: он выглядит как одна большая зелёная ладошка.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листочков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лист состоит из нескольких маленьких листочков, которые сидят на одном черешке. У рябины лист именно такой, и его легко узнать по множеству маленьких частей.
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деревьев во дворе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975425" y="1848200"/>
            <a:ext cx="3720300" cy="4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берёзы листья небольшие, с заметным зубчатым краем. Они выглядят лёгкими и аккуратными, будто дерево специально старается не занимать много места.
</a:t>
            </a:r>
            <a:endParaRPr lang="en-US" sz="1025" dirty="0"/>
          </a:p>
        </p:txBody>
      </p:sp>
      <p:sp>
        <p:nvSpPr>
          <p:cNvPr id="14" name="Text 3"/>
          <p:cNvSpPr txBox="1"/>
          <p:nvPr/>
        </p:nvSpPr>
        <p:spPr>
          <a:xfrm>
            <a:off x="4975425" y="2433198"/>
            <a:ext cx="3720300" cy="4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клёна похож на звёздочку или ладошку. Его крупные лопасти помогают запомнить дерево почти сразу, как только лист попадает в руки.
</a:t>
            </a:r>
            <a:endParaRPr lang="en-US" sz="1129" dirty="0"/>
          </a:p>
        </p:txBody>
      </p:sp>
      <p:sp>
        <p:nvSpPr>
          <p:cNvPr id="15" name="Text 4"/>
          <p:cNvSpPr txBox="1"/>
          <p:nvPr/>
        </p:nvSpPr>
        <p:spPr>
          <a:xfrm>
            <a:off x="4975425" y="3018201"/>
            <a:ext cx="3720300" cy="4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Липовый лист чаще всего сердцевидный. Он выглядит мягко и спокойно, а его форма легко запоминается даже тем, кто только начинает знакомиться с деревьями.
</a:t>
            </a:r>
            <a:endParaRPr lang="en-US" sz="1015" dirty="0"/>
          </a:p>
        </p:txBody>
      </p:sp>
      <p:sp>
        <p:nvSpPr>
          <p:cNvPr id="16" name="Text 5"/>
          <p:cNvSpPr txBox="1"/>
          <p:nvPr/>
        </p:nvSpPr>
        <p:spPr>
          <a:xfrm>
            <a:off x="4975425" y="3603200"/>
            <a:ext cx="3720300" cy="4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Рябина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рябины лист сложный: на одном черешке сидят несколько листочков. Из-за этого он кажется особенно нарядным, словно маленький зелёный веер.
</a:t>
            </a:r>
            <a:endParaRPr lang="en-US" sz="1076" dirty="0"/>
          </a:p>
        </p:txBody>
      </p:sp>
      <p:sp>
        <p:nvSpPr>
          <p:cNvPr id="17" name="Text 6"/>
          <p:cNvSpPr txBox="1"/>
          <p:nvPr/>
        </p:nvSpPr>
        <p:spPr>
          <a:xfrm>
            <a:off x="4975425" y="4188194"/>
            <a:ext cx="3720300" cy="4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Тополь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тополя могут быть разными по форме, но у них часто заметны длинный черешок и лёгкое дрожание на ветру. Поэтому тополь иногда словно всё время шепчется с воздухом.
</a:t>
            </a:r>
            <a:endParaRPr lang="en-US" sz="10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хвойных растений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Иголки вместо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сосны, ели и пихты листья очень узкие и твёрдые, поэтому они похожи на иголки. Такая форма помогает растениям жить в холодное время года.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воды теряется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Иголки защищают растение от сильного испарения влаги. Это особенно полезно зимой, когда вода в почве становится труднее доступной.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850368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и её пары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сосны иголки обычно растут парами. Если присмотреться, можно заметить это простое правило и легко отличить сосну от других хвойных деревьев.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листа и его подсказки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лист зелёный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листьев кажутся зелёными из-за хлорофилла — особого вещества, которое помогает растению ловить солнечный свет и делать питание. Поэтому зелёный цвет — не случайность, а важная подсказка.
</a:t>
            </a:r>
            <a:endParaRPr lang="en-US" sz="1087" dirty="0"/>
          </a:p>
        </p:txBody>
      </p:sp>
      <p:sp>
        <p:nvSpPr>
          <p:cNvPr id="13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лето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молодые листья часто светлее и нежнее, а летом становятся ярче и темнее. В тёплое время года растение работает особенно активно, и цвет листа это хорошо показывает.
</a:t>
            </a:r>
            <a:endParaRPr lang="en-US" sz="1150" dirty="0"/>
          </a:p>
        </p:txBody>
      </p:sp>
      <p:sp>
        <p:nvSpPr>
          <p:cNvPr id="14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у многих деревьев желтеют, краснеют или буреют. Это обычное сезонное изменение, когда зелёного вещества становится меньше. Лист будто надевает осеннюю одежду.
</a:t>
            </a:r>
            <a:endParaRPr lang="en-US" sz="1150" dirty="0"/>
          </a:p>
        </p:txBody>
      </p:sp>
      <p:sp>
        <p:nvSpPr>
          <p:cNvPr id="15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— не единственный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одному только цвету растение узнают не всегда. Один и тот же лист может выглядеть по-разному в разное время года. Лучше смотреть на цвет вместе с формой, краем и жилками.
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растёт растение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5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растений, которые растут на ярком солнце, листья часто меньше, плотнее и крепче. Так им легче переносить жару и не терять слишком много влаги в течение дня.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234832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 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тени листья нередко бывают крупнее, мягче и нежнее на ощупь. На влажных местах они тоже могут быть широкими, потому что там растению легче сохранять воду.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291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от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знать, растёт ли растение на солнце, в тени или у воды, угадать его легче. Среда вокруг листа тоже рассказывает о нём почти как маленькая подсказка из природы.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626" y="1385920"/>
            <a:ext cx="246300" cy="246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756" y="2603037"/>
            <a:ext cx="252040" cy="2016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7357" y="3775470"/>
            <a:ext cx="246300" cy="246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Запах, ворсинки и блеск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58526" y="1385920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пахнет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листья начинают пахнуть, если их слегка потереть пальцами. Так можно почувствовать мяту, смородину и другие растения. Запах помогает узнать растение даже без цветка.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2158526" y="2580686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ворсинки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листьев есть тонкие ворсинки, похожие на крошечную шёрстку. Они делают лист мягким и могут защищать его от холода, ветра и слишком яркого солнца.
</a:t>
            </a:r>
            <a:endParaRPr lang="en-US" sz="999" dirty="0"/>
          </a:p>
        </p:txBody>
      </p:sp>
      <p:sp>
        <p:nvSpPr>
          <p:cNvPr id="12" name="Text 4"/>
          <p:cNvSpPr txBox="1"/>
          <p:nvPr/>
        </p:nvSpPr>
        <p:spPr>
          <a:xfrm>
            <a:off x="2158526" y="3775459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Блестящая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листья выглядят гладкими и блестящими, словно их аккуратно протёрли. Такой блеск часто помогает листу меньше терять влагу и придаёт ему красивый, свежий вид.
</a:t>
            </a:r>
            <a:endParaRPr lang="en-US" sz="9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лист неизвестен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рассмотреть лист и не пропустить важные признаки.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и старые листья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93895" y="1769015"/>
            <a:ext cx="19728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листья обычно светлые, тонкие и очень нежные. Они легко мнутся, потому что только начинают расти. Иногда они кажутся почти прозрачными на солнце.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96714" y="1771895"/>
            <a:ext cx="19728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листья становятся плотнее, темнее и крепче. Они уже хорошо справляются со своей работой и держатся на ветке дольше. Такой лист выглядит взрослым и уверенным.
</a:t>
            </a:r>
            <a:endParaRPr lang="en-US" sz="1180" dirty="0"/>
          </a:p>
        </p:txBody>
      </p:sp>
      <p:sp>
        <p:nvSpPr>
          <p:cNvPr id="13" name="Text 4"/>
          <p:cNvSpPr txBox="1"/>
          <p:nvPr/>
        </p:nvSpPr>
        <p:spPr>
          <a:xfrm>
            <a:off x="5897538" y="1771895"/>
            <a:ext cx="19728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многие листья меняют цвет, а потом опадают на землю. Так растения готовятся к холодам и берегут силы. Листья будто говорят: «Пора отдыхать!»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листья, которые легко перепутать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осина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берёзы и осины листья могут показаться похожими издали. Но у берёзы край заметнее зубчатый, а у осины лист чаще почти круглый и дрожит на ветру.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Клён и платан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Клён и платан тоже легко спутать, потому что у обоих листья с лопастями. Чтобы не ошибиться, важно смотреть не только на форму, но и на общий вид дерева.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сразу на всё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может обмануть, особенно если лист молодой или старый. Поэтому лучше проверять форму, край, жилки и само растение вместе. Тогда ответ получится намного точнее.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Мини-коллекция листьев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из школьного гербария
</a:t>
            </a:r>
            <a:pPr algn="l" indent="0" marL="0">
              <a:lnSpc>
                <a:spcPct val="115000"/>
              </a:lnSpc>
              <a:buNone/>
            </a:pPr>
            <a:r>
              <a:rPr lang="en-US" sz="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листе бумаги лежит аккуратно засушенный клён. Рядом — подпись с названием, датой и местом находки. Такой образец помогает сравнивать листья и не путаться в похожих формах.
</a:t>
            </a:r>
            <a:endParaRPr lang="en-US" sz="1093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рядом с листом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засушенному листу можно добавить маленькое фото дерева или кустарника. Тогда станет сразу понятно, откуда он взялся. Коллекция превращается в маленькую зелёную энциклопедию.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Коллекция, которую хочется пересматривать
</a:t>
            </a:r>
            <a:pPr algn="l" indent="0" marL="0">
              <a:lnSpc>
                <a:spcPct val="115000"/>
              </a:lnSpc>
              <a:buNone/>
            </a:pPr>
            <a:r>
              <a:rPr lang="en-US" sz="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листы собраны по порядку, их интересно рассматривать снова и снова. Сегодня ты нашёл липу, завтра — рябину, а потом неожиданно узнаешь берёзу у школы.
</a:t>
            </a:r>
            <a:endParaRPr lang="en-US" sz="10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4623" y="1887806"/>
            <a:ext cx="172125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15076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листья говорят о растении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и жёсткие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Узкие, плотные листья лучше сохраняют влагу. Они не так быстро теряют воду и помогают растению переживать жару, ветер и сухую погоду без лишних трудностей.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и тонкие листья помогают растению ловить больше света. Это особенно полезно там, где нужно быстро использовать солнечные лучи для роста и питания.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колючки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Колючки, жёсткие края и другие острые части помогают растению защищаться. Они могут отпугивать животных и беречь листья от лишних повреждений.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 и воск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 и восковая поверхность работают как природная защита. Они помогают листу удерживать влагу, переживать холод или жару и не слишком нравиться насекомым.
</a:t>
            </a:r>
            <a:endParaRPr lang="en-US" sz="9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38" y="1692440"/>
            <a:ext cx="1767977" cy="13121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4501" y="1692440"/>
            <a:ext cx="1767977" cy="13121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526" y="1692440"/>
            <a:ext cx="1767977" cy="13121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8551" y="1692440"/>
            <a:ext cx="1767977" cy="131217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узнаваемые листья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85200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Клён — как ладошка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клёна легко узнать по лопастям, похожим на маленькую ладошку или звёздочку. Он часто становится первым «листом-знакомым» для детей. Увидел такие лучики — и уже хочется проверить, не клён ли это.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38062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её зубчики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Берёзовый лист обычно небольшой и с заметным зубчатым краем. Он выглядит очень аккуратно, будто его слегка вырезали маленькими ножницами. Из-за этого берёзу часто запоминают с первого взгляда.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90087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Липа, дуб и рябина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липы похож на сердечко, а дуб узнаётся по глубоким лопастям. У рябины лист совсем другой: он сложный и состоит из нескольких листочков. У каждого дерева свой зелёный характер.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42112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и ель без листьев?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сосны и ели листья выглядят как иголки, а не как обычные пластинки. Это тоже листья, только необычные и очень прочные. Они помогают хвойным растениям не бояться холода.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умеют многое рассказать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смотреть на форму, край, жилки, цвет и запах, лист обязательно откроет свои секреты. Природа любит подсказывать, а листья делают это особенно ясно и красиво.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2026-05-25T17:52:53Z</dcterms:created>
  <dcterms:modified xsi:type="dcterms:W3CDTF">2026-05-25T17:52:53Z</dcterms:modified>
</cp:coreProperties>
</file>