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Классы моллюсков: введение и обзор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роль моллюсков в природе и жизни человека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Моллюски: древние обитатели Земли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появились свыше 550 миллионов лет назад и насчитывают сегодня более 130 тысяч видов, расселяющихся в воде и на суше по всему миру.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моллюсков: основные признаки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моллюсков мягкое, несегментированное, покрытое мантией, которая выделяет раковину или выполняет другие функции.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Раковина, чаще всего известковая, обычно служит защитой, хотя у некоторых моллюсков она редуцирована или отсутствует.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тела: туловище с внутренними органами, нога — орган передвижения, мантийная полость с дыхательными органами.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системы включают пищеварительную, кровеносную и выделительную, обеспечивая жизнедеятельность моллюсков.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Двустворчатая раковина – защита и фильтрация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 двустворчатых состоит из двух половин, соединённых мышечными зажимами. Эти моллюски фильтруют воду через жабры, очищая её и получая питательные вещества.
</a:t>
            </a:r>
            <a:endParaRPr lang="en-US" sz="1297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и их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3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Мидии и устрицы широко распространены в морских берегах; жемчужницы известны способностью создавать жемчуг внутри раковины, что ценится в ювелирном деле.
</a:t>
            </a:r>
            <a:endParaRPr lang="en-US" sz="1361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головы и радулы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других моллюсков, у двустворчатых нет выраженной головы и радулы, что связано с их способом питания – фильтрацией частиц из воды.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моллюски: особенности и представители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 моллюски: разнообразие и приспособления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включает свыше 80 000 видов, обитающих как в воде, так и на суше, демонстрируя большое экологическое разнообразие.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состоит из головы, туловища и широкой ноги; часто имеется характерная спиральная раковина, но встречаются и безраковинные формы – слизни.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влаги слизни выделяют слизь, а некоторые сухопутные брюхоногие улитки дышат лёгкими, адаптируясь к наземной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Головоногие моллюски: морские охотники с высокой организацией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Головоногие (осьминоги, кальмары, каракатицы) отличаются большая развитостью нервной системы и органов чувств, что позволяет им эффективно охотиться и избегать опасностей.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способны к реактивному движению, выбрасывая воду через воронку, а их раковина обычно редуцирована или полностью отсутствует для маневренности.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численности моллюсков по классам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 представляют около 80 % видов моллюсков, обладая самым широким разнообразием.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Численная преобладание брюхоногих связано с их разнообразными средами обитания и адаптациями.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регистр морских видов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моллюсков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водные и наземные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очищают воду, фильтруя органические частицы, тем самым улучшая качество среды для других организмов.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связи и биорегуляция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Головоногие и брюхоногие контролируют численность добычи и способствуют поддержанию баланса в пищевых цепях.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8106" y="2151250"/>
            <a:ext cx="484838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3327" y="2145622"/>
            <a:ext cx="554400" cy="49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5001" y="2162375"/>
            <a:ext cx="554400" cy="492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приспособления к среде обитания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032387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и защита влаги у брюхоногих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Мощная нога помогает передвигаться, а слизь защищает от высыхания, особенно у сухопутных видов.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45574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и быстрота у головоногих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окраски подходит для защиты, а реактивное движение обеспечивает быстрое перемещение и уход от хищников.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37855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Крепкое закрытие и зарывание у двустворчатых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замки надежно закрывают раковину, а мясистая нога зарывает моллюсков в грунт для защиты.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3701" y="2400298"/>
            <a:ext cx="5274270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основных классов моллюсков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строения и образа жизни брюхоногих, двустворчатых и головоногих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класс моллюсков обладает уникальными чертами, отражающими их экологическую нишу и образ жизни.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энциклопедии, 2023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моллюсков: разнообразие типов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моллюски предпочитают солёные водоёмы — моря и океаны, где они находят обилие пищи и защиту среди подводных экосистем.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видов живёт в пресных водах рек, озёр и болот, адаптируясь к изменчивым условиям и различному уровню кислорода.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брюхоногие моллюски освоили наземные биотопы, используя лёгкие для дыхания и выделяя слизь, чтобы предотвратить иссушение.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моллюсков в жизни человека: питание, экономика и здоровье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гастрономия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Моллюски, как устрицы, мидии и кальмары, широко употребляются во многих кухнях мира. В странах Азии и Европы они считаются деликатесом, а их разведение поддерживает пищевую промышленность.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жемчуга и ремёсла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Жемчуг получают из двустворчатых моллюсков и используют для изготовления украшений. Раковины применяются в сувенирном деле и народном творчестве, придавая изделиям уникальную природную красоту.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и здоровье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моллюски выступают в роли промежуточных хозяев паразитов, что может приводить к заболеваниям. Контроль популяций и санитарные меры важны для предотвращения распространения инфекций.
</a:t>
            </a:r>
            <a:endParaRPr lang="en-US" sz="109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жизненный цикл моллюсков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моллюсков — раздельнополые организмы, однако среди брюхоногих широко распространены гермафродиты, способные к самооплодотворению.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самки откладывают яйца, из которых развиваются личинки — часто плавающие формы, обеспечивающие расселение на новые территории.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состоит из стадий яйца, личинки, молодого и взрослого организма, при этом у некоторых видов личинки приобретают уникальные адаптивные черты.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Моллюски-рекордсмены: удивительные факты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Тридакна гигантская способна достигать массы до 200 килограммов, являясь самым крупным двустворчатым моллюском в мире.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Ахатина — крупнейший сухопутный моллюск, длина его раковины может достигать 25 сантиметров, что впечатляет разнообразием форм и размеров.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Осьминог Дюмонтье обладает выдающимися умственными способностями и способен решать сложные задачи, демонстрируя высокий уровень интеллекта.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кальмары обладают биолюминесценцией — способностью светиться в темноте, что служит им для общения и отпугивания хищников.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Кальмары развивают скорость до 40 км/ч, используя реактивный выброс воды, что позволяет им моментально скрываться от опасности или атаковать добычу.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Осьминоги демонстрируют высокий интеллект, умеют открывать крышки и использовать предметы для защиты, а каракатицы мастерски меняют окраску для маскировки.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поведение головоногих моллюсков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моллюсков в пищу по странам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значительную долю Китая в мировом потреблении моллюсков и влияние культурных традиций на предпочтения в питании.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мирового спроса сосредоточена в Азии, что подчёркивает экономическую важность моллюсков в регионе и стимулирует развитие аквакультуры.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 ООН, 2021 год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существованию и охрана моллюсков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водных сред токсичными веществами и отходами существенно ухудшает условия жизни моллюсков, снижая численность и биоразнообразие.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естественных мест обитания, в том числе береговых зон и морского дна, ограничивает возможности для размножения и питания видов.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Неконтролируемый и чрезмерный вылов представляет серьёзную опасность, приводя к истощению популяций и снижению их восстановления.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600 видов моллюсков внесены в Красную книгу, на них распространяются меры охраны по национальным и международным программам.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Палеонтология моллюсков: значение ископаемых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Аммониты и белемниты — вымершие моллюски, чьи окаменевшие раковины широко применяются для датировки и корреляции геологических слоёв в мезозойской эре.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Месторождения аммонитов в России, например на Урале и в Поволжье, помогают исследователям лучше понять развитие древних морских экосистем и эволюцию моллюсков.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в культуре, искусстве и быте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Раковины и жемчужины использовались как украшения и форма денег — каури — в Африке и Азии, играя важную роль в торговле и социальной жизни.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моллюсков встречаются в античных мозаиках, народных вышивках и современных художественных работах, символизируя связь с природой.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Жемчуг в мифах и традициях ассоциируется с чистотой и богатством, его образ сохраняется в символике и современном искусстве.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650" y="4537943"/>
            <a:ext cx="6696900" cy="18442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57850" y="1339350"/>
            <a:ext cx="6595200" cy="17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роль моллюсков в природе и культуре человека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2757850" y="3393826"/>
            <a:ext cx="6595200" cy="10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представляют собой важную часть экосистем и человеческой культуры, подчёркивая необходимость их изучения и охраны для устойчивого будущего планеты.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2026-05-07T12:51:40Z</dcterms:created>
  <dcterms:modified xsi:type="dcterms:W3CDTF">2026-05-07T12:51:40Z</dcterms:modified>
</cp:coreProperties>
</file>