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в счёте, задачах и вокруг нас.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8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новой темой важно уверенно считать до 7, знать порядок чисел и понимать, что цифра показывает количество. Тогда восьмёрка легко встанет на своё место между 7 и 9.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знакомством с восьмёркой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8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8 состоит из двух одинаковых петель: одной сверху и одной снизу. Они соединяются в одну плавную линию, поэтому восьмёрку удобно писать без отрыва руки.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цифры помогает быстро её узнавать. Если представить два круглых шарика, поставленных один на другой, получится похожий образ — так детям легче запомнить восьмёрку.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повернуть цифру набок, она напоминает очки или знак бесконечности. Такие сравнения делают знакомство с новой цифрой понятным и даже немного весёлым.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и в номерах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часто появляется там, где мы читаем числа каждый день: на часах, в номерах квартир, на страницах учебника и в клеточках заданий. Ребёнок замечает её ещё до урока математики, а потом узнаёт уже уверенно и без подсказок.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с предметами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кубиках, фишках и карточках восьмёрка помогает считать ходы и очки. Когда ребёнок видит число в игре, оно перестаёт быть только записью в тетради и превращается в полезный помощник для счёта и сравнения.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и знаках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паука восемь ног, у осьминога — восемь щупалец, а знак бесконечности похож на лежащую восьмёрку. Такие примеры особенно нравятся детям: математика оказывается не только в учебнике, но и прямо рядом с нами.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восьмёрку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соседа у восьмёрки — 7 и 9.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8 стоит ровно посередине между ними, поэтому его легко находить и не путаться при счёте.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431" y="1648250"/>
            <a:ext cx="725288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до восьми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одному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называть предметы по одному, получится: 1, 2, 3, 4, 5, 6, 7, 8. Так дети учатся не пропускать и не повторять числа.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Кружочки и фишки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удобно рисовать кружочки и разложить их по рядам. Так можно быстро проверить, что предметов действительно восемь, а не семь или девять.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башне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легко строить башню и пересчитывать её детали. Восемь кубиков — это уже настоящая маленькая крепость, а не просто кучка.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угощения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ягоды или печенье помогают увидеть число в знакомых вещах. Ребёнок считает и сразу понимает, что восьмёрка показывает общее количество.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палочки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считать карандаши, палочки или фломастеры. Когда последний предмет назван восьмым, понятно, сколько всего лежит на парте.
</a:t>
            </a:r>
            <a:endParaRPr lang="en-US" sz="8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8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пару легко запомнить так: 1 и 7 вместе дают 8. Это удобно, когда нужно быстро прибавить один предмет к семи.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пара — 2 и 6. Она помогает увидеть, как восьмёрка делится на две части без лишнего счёта по всем предметам.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3 и 5. Такие пары полезны для устного счёта: ребёнок сразу вспоминает, какого числа не хватает до восьми.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пара — 4 и 4. Она особенно интересна, потому что части одинаковые, словно две половинки аккуратной восьмёрки.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числом 8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8 + 0 = 8 показывает важное правило: если прибавить ноль, число не изменится. Это первый и очень спокойный шаг в сложении.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 + 1 = 8 две части соединяются и дают целое. Так дети учатся видеть, из чего складывается восьмёрка.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6 + 2 = 8 помогает понять, что один и тот же результат можно получить разными способами. Это тренирует гибкость в счёте.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 + 3 = 8 числа тоже дружно собираются вместе. Такие примеры закрепляют состав восьмёрки и готовят к новым заданиям.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числом 8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8 - 0 = 8 показывает, что если ничего не убрать, число остаётся прежним. Это удобно для первого знакомства с вычитанием.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8 - 1 = 7 из восьмёрки убирают один предмет. Ребёнок видит, что стало меньше на один.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8 - 2 = 6 помогает понять, как число уменьшается, когда исчезают сразу два предмета. Здесь важно считать внимательно и не спешить.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8 - 3 = 5 видно, что вычитание меняет количество. Такие задания удобно сопровождать словами: было, убрали, стало.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8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8 пишут одной непрерывной линией: сначала ведут верхнюю петлю, затем плавно переходят к нижней. Обе части стараются сделать ровными и примерно одинаковыми, чтобы восьмёрка получилась аккуратной.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внимательно, цифра не будет похожа ни на 3, ни на кривой клубок ниток. Тренировка по клеткам и образцу помогает запомнить движение руки и писать восьмёрку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число 8 с другими числами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8 и 9, видно, что восьмёрка меньше на один. Такой переход учит замечать соседей числа и не путаться в порядке чисел.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уже больше всех чисел от 1 до 7, поэтому при счёте оно становится следующим важным шагом. Это помогает детям уверенно продолжать числовой ряд.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 показывают, как записать сравнение коротко и понятно. С их помощью восьмёрка легко занимает своё место среди других чисел.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 с числом 8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сначала определить, что известно, а потом выбрать действие. Иногда предметы прибавляют, иногда убирают, и тогда получается новое число, которое нужно назвать в ответе.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помогает не ошибиться. Если в задаче должно быть 8 предметов, нужно ещё раз пересчитать всё по одному и убедиться, что результат подходит по смыслу.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восьмёркой обычно считают знакомые предметы: яблоки, шарики, карандаши, книги. Ребёнок видит условие, находит число 8 и понимает, что нужно посчитать или изменить.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75" y="1596350"/>
            <a:ext cx="43155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восьмёрку в игре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до восьми помогает запомнить порядок чисел. Когда ребёнок называет каждое число по одному, он лучше понимает, сколько предметов получилось всего.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Хлопаем и шагаем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прыжки до восьми делают счёт весёлым и ритмичным. Такое упражнение развивает внимание и помогает не сбиваться на середине.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две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восемь предметов на две части, можно увидеть разные варианты состава числа. Это упражнение готовит к сложению и вычитанию без лишней спешки.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восьмёрки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находить цифру 8 на страницах, вывесках, карточках и в играх. Такой поиск превращает математику в небольшое приключение и хорошо тренирует наблюдательность.
</a:t>
            </a:r>
            <a:endParaRPr lang="en-US" sz="7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и его восемь ног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паук сразу напоминает число 8, потому что у него восемь ног. Это удачный пример для детей: природный объект помогает быстро запомнить новое число и увидеть его не только в тетради, но и в окружающем мире.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— мастер восьмёрки
</a:t>
            </a:r>
            <a:pPr algn="ctr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тоже связан с числом 8, ведь у него восемь щупалец. Такой образ обычно хорошо запоминается первоклассникам, потому что животное выглядит необычно и сразу вызывает интерес к счёту и наблюдению.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бесконечности как перевёрнутая восьмёрка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цифру 8 на бок, получится знак бесконечности. Он похож на ленту без конца и конца, поэтому выглядит особенно загадочно. Такое сходство делает восьмёрку узнаваемой и немного волшебной.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число восьмой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8 показывает не количество, а место в ряду, говорят: восьмой, восьмая, восьмое. Это удобно, если нужно назвать предмет, который стоит на определённой позиции.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восьмой день недели, восьмая парта или восьмое яблоко в корзине. Такие слова помогают понять, кто или что идёт по порядку, а кто стоит раньше.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слова учат замечать расположение предметов. Для первоклассника это полезно на уроках, в играх и в повседневных заданиях, где важен точный порядок.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числе 8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8 обозначает число восемь и помогает записывать его в тетради, учебнике и задачах. Без неё нельзя быстро показать нужное количество предметов.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стоит в числовом ряду после 7 и перед 9. Это его постоянное место, поэтому при счёте важно не перескакивать через соседей.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восьмёрки удобно запоминать парами: 1 и 7, 2 и 6, 3 и 5, 4 и 4. Эти пары пригодятся при счёте и вычислениях.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восьмёрки помогает сравнивать числа, складывать и вычитать без путаницы. Чем лучше ребёнок знает состав числа, тем увереннее он решает примеры.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становится точнее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считают до восьми, они учатся называть числа по порядку и не пропускать ни одного предмета. Это простое упражнение помогает выработать внимательность и уверенность в первых математических заданиях.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решаются быстрее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часто встречается в сложении и вычитании. Если ребёнок знает состав числа, ему легче находить ответ без долгих сомнений и проверять, правильно ли выполнено действие.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видно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помогает замечать, что стоит перед ним и что идёт после него. Такое сравнение развивает умение видеть порядок чисел, а это очень полезно на уроках и в играх.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помогает учиться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цифрой 8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восьмёрку пишут неровно и путают с цифрой 3. Чтобы этого не случилось, нужно делать две аккуратные петельки почти одинакового размера.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забыть, что 8 идёт после 7. Полезно проговаривать числовой ряд вслух, тогда место восьмёрки запоминается лучше.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составлении числа иногда пропускают пару 4 и 4. Но именно эта пара важна, потому что она показывает, что восемь можно разделить поровну.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путаница в счёте предметов: ребёнок дважды считает один и тот же предмет или, наоборот, пропускает его. Здесь помогает медленный счёт по одному.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восьмёрке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петли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8 выглядит как две соединённые петли, поэтому её легко узнать среди других цифр. Такая форма нравится детям и хорошо запоминается после нескольких упражнений.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бок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восьмёрку горизонтально, получится знак бесконечности. Из-за этого сходства число становится особенно заметным и вызывает у детей живой интерес.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Узнаётся в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Восьмёрку можно заметить в играх, нумерации страниц и разных рисунках. Когда число встречается в привычных вещах, оно быстрее запоминается и становится почти знакомым другом.
</a:t>
            </a:r>
            <a:endParaRPr lang="en-US" sz="9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считать, сравнивать, складывать и вычитать число 8, узнали его состав и запись. Теперь восьмёрка уверенно входит в наш математический мир и помогает двигаться дальше.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Восьмёрка уже знакома нам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2026-05-20T12:24:17Z</dcterms:created>
  <dcterms:modified xsi:type="dcterms:W3CDTF">2026-05-20T12:24:17Z</dcterms:modified>
</cp:coreProperties>
</file>