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Taschengeld: pro und contra в жизни подростков и в немецком языке
</a:t>
            </a:r>
            <a:endParaRPr lang="en-US" sz="2679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деньги, семейные правила и первые решения подростка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Taschengeld — это небольшая регулярная сумма на личные мелкие расходы. В Германии эту тему связывают с самостоятельностью, планированием покупок и умением копить; важно уметь сравнивать мнения с помощью слов wichtig, praktisch, sinnvoll, unfair, zu wenig, genug.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bedeutet Taschengeld? Контекст темы в немецкоязычной среде
</a:t>
            </a:r>
            <a:endParaRPr lang="en-US" sz="2191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Плюсы: самостоятельность и первые собственные решения
</a:t>
            </a:r>
            <a:endParaRPr lang="en-US" sz="246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сам решает, на что потратить свою сумму, и учится принимать простые финансовые решения без постоянной подсказки взрослых.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не опасны: если деньги потрачены слишком быстро, результат виден сразу, а вывод можно сделать без серьёзных последствий.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практика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ситуации помогают понять связь между Entscheidung и Verantwortung: сначала думаешь, потом выбираешь и отвечаешь за свой выбор.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ответственности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 дают возможность üben — тренировать самостоятельность постепенно, на небольших суммах и в привычных повседневных ситуациях.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самостоятельности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Плюсы: обучение словам и действиям, связанным с деньгами
</a:t>
            </a:r>
            <a:endParaRPr lang="en-US" sz="2384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Taschengeld помогает выучить слова для повседневных действий: sparen, ausgeben, bezahlen, übrig haben, das Budget. Они часто встречаются в коротких диалогах и заданиях на уроке.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этими словами легко строить простые фразы: Ich spare für... oder Ich gebe mein Geld für... aus. Это делает немецкий язык понятным и связанным с реальной жизнью.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говорит о своих расходах, он одновременно повторяет лексику и учится описывать личный опыт. Поэтому тема особенно полезна для устной речи и мини-диалогов.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Плюсы: меньше мелких просьб к родителям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подростка есть собственные деньги, он чаще сам оплачивает небольшие покупки: канцтовары, снеки, недорогие подарки или поездки. Это делает повседневные расходы более самостоятельными и понятными.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становится меньше споров о мелочах, потому что заранее ясно, что ученик покупает сам. Такая договорённость показывает слово praktisch: часть обычных расходов переходит под личную ответственность подростка.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подростки обычно тратят Taschengeld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Taschengeld для 8 класса; обобщённая модель типичных расходов, 2025.
</a:t>
            </a:r>
            <a:endParaRPr lang="en-US" sz="803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расходов уходит на мелкие покупки сразу, а часть — на отложенную цель. Это показывает, что карманные деньги учат не только тратить, но и откладывать.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категории — повседневные мелкие траты и накопления. Значит, Taschengeld работает как инструмент и для удовольствия, и для первого финансового планирования.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Плюсы: учиться планировать и откладывать деньги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получить сумму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выдача помогает видеть, сколько денег есть сейчас, и не смешивать её с чужими или общими семейными расходами.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распределить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решает, что потратить сразу, а что отложить. Так появляется навык Geld einteilen и понимание, что деньги не заканчиваются одновременно.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накопить на цель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ein Ziel haben, даже небольшие суммы становятся важными. Постепенно формируется привычка sparen auf etwas и радоваться результату.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Taschengeld по возрасту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помогают обсудить размер и частоту выплат, но окончательное решение зависит от семьи и её возможностей.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сумма обычно растёт, а интервал выплаты удлиняется. Это отражает переход от простых покупок к более самостоятельному планированию.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семейного воспитания в немецкоязычной практике; суммы примерные, без строгой нормы.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Минусы: импульсивные покупки и быстрое расходование
</a:t>
            </a:r>
            <a:endParaRPr lang="en-US" sz="2592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 часто уходят на спонтанные покупки: сладости, стикеры, игры или маленькие гаджеты. Решение принимается быстро, а нужда в вещи исчезает ещё быстрее.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12–14 лет особенно трудно устоять, если вещь выглядит модной или популярной среди друзей. Тогда выбор становится impulsiv, а не продуманным.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таких покупок деньги заканчиваются раньше времени, и план на неделю или месяц ломается. Это показывает, насколько важно заранее оценивать, действительно ли вещь нужна.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обсуждения темы полезны слова schnell, verlockend, sofort, teuer, unnötig. Они помогают описать не только саму покупку, но и её последствия.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Минусы: сравнение с одноклассниками и чувство несправедливости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Taschengeld в семьях различается, поэтому подростки иногда сравнивают себя с одноклассниками. Это может вызывать лишние переживания и обиду.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классе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может чаще покупать напитки, перекусы или развлечения, а кто-то — реже. Такое отличие связано не с «правильностью», а с доходом и приоритетами семьи.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возможности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немецкого обсуждения важны слова unfair, unterschiedlich, vergleichbar, Familie, Einkommen. Они помогают спокойно говорить о различиях без обвинений и резких выводов.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справедливости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принимается решение о Taschengeld в семье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семейного обсуждения: от вопроса о необходимости карманных денег до проверки договорённостей через несколько недель.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Минусы: конфликты из-за разных ожиданий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 часто начинаются тогда, когда подросток ждёт, что карманные деньги оплатят почти всё, а родители считают их только суммой на мелкие траты и небольшие личные покупки.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обычно возникают из-за незаранее обсуждённых расходов: угощений в школе, подарков друзьям, поездок, подписок и спонтанных покупок, которые кажутся подростку обычными, а взрослым — лишними.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конфликта — не сама сумма, а неясные границы. Когда правила и ожидания не совпадают, появляются слова erwarten, streiten, Grenze, Vereinbarung и Missverständnis.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 понятными правилами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лежит короткий лист, где записаны сумма, день выдачи и то, что подросток оплачивает сам. Рядом стоят простые фразы: Ich bekomme... и Ich bezahle selbst.... Такой список помогает всем говорить одинаково и не спорить о мелочах.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за родителями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другой части листа отмечены расходы взрослых: одежда, школьные обязательные покупки и крупные траты. Запись Das kaufen meine Eltern делает границу ясной и спокойной. Подросток видит, за что отвечает сам, а где решение принимают родители.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соглашение о Taschengeld: основные пункты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Еженедельная или ежемесячная выплата: что удобнее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по теме Taschengeld для урока немецкого языка, 2024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Еженедельный вариант чаще помогает младшим подросткам: сумма меньше, а распределять её проще. Ежемесячный формат требует больше самоорганизации и учит смотреть дальше ближайших покупок.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начала удобнее недолгий цикл, а для развития планирования полезнее более длинный. Выбор зависит от возраста и семейных правил.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68" y="1225603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в одном списке для сравнения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 дают подростку возможность самому принимать маленькие решения и учиться отвечать за них без серьёзных последствий для семьи.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сумма помогает делить деньги на «сейчас» и «потом», видеть цель и постепенно откладывать на нужную покупку.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 накопление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думать заранее, деньги быстро уходят на сладости, мелкие игры и вещи, которые кажутся нужными только в момент покупки.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Импульсивные траты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размер карманных денег в семьях может вызывать сравнение с другими детьми, недовольство и вопросы о справедливости правил.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 сравнение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680" y="1340425"/>
            <a:ext cx="581264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немецкая лексика по теме Taschengeld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для урока немецкого языка, 8 класс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и выражения помогают говорить о карманных деньгах коротко и понятно, особенно в диалогах и мини-рассказах.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образуют основу простых фраз о доходах, расходах и накоплениях. С ними легко строить короткие ответы и вопросы по теме.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будущими навыками и реальной жизнью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обращения с Taschengeld помогает позже понять, как работают банковская карта, цены, скидки и простой личный бюджет. Это уже маленькая подготовка к взрослым финансовым решениям.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связана с обычными жизненными ситуациями: покупкой подарка, поездкой, школьной ярмаркой, походом в кафе и онлайн-покупкой, где особенно важно не тратить деньги случайно.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подросток привыкает записывать расходы, ему легче заметить, куда уходят деньги, где можно сэкономить и почему полезно сравнивать цены перед покупкой.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44" y="149325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56" y="3292425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разумных целей для накопления у 8 класса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настольная игра или набор для творчества — понятные цели, ради которых стоит откладывать деньги несколько недель и видеть реальный результат.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и хобби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или небольшой спортивный аксессуар хорошо показывают, как sparen превращается в конкретную покупку, а не остаётся абстрактным словом.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вещь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 в кино, поездка или маленькая сумма на выходной помогают подростку понять, что накопление может быть связано с приятным опытом.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событие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другу учит думать не только о себе и заранее планировать расходы, чтобы к нужному дню нужная сумма уже была собрана.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для другого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Taschengeld — свобода выбора и ясные правила.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урока по теме Taschengeld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получает достаточно свободы для мелких решений и одновременно знает границы, карманные деньги становятся полезным инструментом для обучения ответственности.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 развивают самостоятельность, ответственность и умение планировать, но могут вызывать споры и импульсивные траты. Польза появляется тогда, когда сумма посильна, а границы между обязанностями подростка и родителей понятны.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Taschengeld полезно, если есть ясные правила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2026-05-25T02:48:19Z</dcterms:created>
  <dcterms:modified xsi:type="dcterms:W3CDTF">2026-05-25T02:48:19Z</dcterms:modified>
</cp:coreProperties>
</file>