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582" y="1069925"/>
            <a:ext cx="3154186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Цитоплазма: внутренняя среда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Полужидкая среда клетки, где сосредоточена её жизнедеятельность.
</a:t>
            </a:r>
            <a:endParaRPr lang="en-US" sz="4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есть у всех клеток и служит средой, где идут обмен веществ, транспорт молекул и согласованная работа органоидов. Без неё клетка не может поддерживать активность и реагировать на изменения среды.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цитоплазма важна для жизни клетки
</a:t>
            </a:r>
            <a:endParaRPr lang="en-US" sz="2944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содержание воды делает цитоплазму растворителем и средой для ферментативных реакций, транспорта веществ и поддержания нужной вязкости.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составляет вода, определяющая свойства этой внутренней среды клетки.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70–90%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по клеточной биологии; обобщённые сведения из школьных биологических курсов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Гиалоплазма как основная среда клеточных реакций
</a:t>
            </a:r>
            <a:endParaRPr lang="en-US" sz="2104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799442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Гиалоплазма представляет собой полужидкую коллоидную среду, в которой растворены ионы, белки и низкомолекулярные соединения. Именно здесь клетка поддерживает химическую активность и подвижность внутренних структур.
</a:t>
            </a:r>
            <a:endParaRPr lang="en-US" sz="1113" dirty="0"/>
          </a:p>
        </p:txBody>
      </p:sp>
      <p:sp>
        <p:nvSpPr>
          <p:cNvPr id="12" name="Text 3"/>
          <p:cNvSpPr txBox="1"/>
          <p:nvPr/>
        </p:nvSpPr>
        <p:spPr>
          <a:xfrm>
            <a:off x="3799442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Коллоидная основа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3799274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цитозоле происходят начальные этапы получения энергии, прежде всего гликолиз. Этот процесс не требует митохондрий и позволяет клетке быстро извлекать энергию из глюкозы.
</a:t>
            </a:r>
            <a:endParaRPr lang="en-US" sz="1159" dirty="0"/>
          </a:p>
        </p:txBody>
      </p:sp>
      <p:sp>
        <p:nvSpPr>
          <p:cNvPr id="14" name="Text 5"/>
          <p:cNvSpPr txBox="1"/>
          <p:nvPr/>
        </p:nvSpPr>
        <p:spPr>
          <a:xfrm>
            <a:off x="3799274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6356296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идут реакции обмена аминокислот, липидов и других малых молекул. Благодаря высокой концентрации ферментов многие превращения протекают быстро и согласованно.
</a:t>
            </a:r>
            <a:endParaRPr lang="en-US" sz="1159" dirty="0"/>
          </a:p>
        </p:txBody>
      </p:sp>
      <p:sp>
        <p:nvSpPr>
          <p:cNvPr id="16" name="Text 7"/>
          <p:cNvSpPr txBox="1"/>
          <p:nvPr/>
        </p:nvSpPr>
        <p:spPr>
          <a:xfrm>
            <a:off x="6356296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и превращения молекул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56128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гиалоплазме органоиды не изолированы, а находятся в единой внутренней среде. Это обеспечивает их взаимодействие, распределение веществ и согласование функций клетки.
</a:t>
            </a:r>
            <a:endParaRPr lang="en-US" sz="1172" dirty="0"/>
          </a:p>
        </p:txBody>
      </p:sp>
      <p:sp>
        <p:nvSpPr>
          <p:cNvPr id="18" name="Text 9"/>
          <p:cNvSpPr txBox="1"/>
          <p:nvPr/>
        </p:nvSpPr>
        <p:spPr>
          <a:xfrm>
            <a:off x="6356128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структур клетки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696497"/>
            <a:ext cx="4151400" cy="1654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цитоплазма объединяет среду реакций, опорный каркас и запас веществ.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элементы цитоплазмы работают как единая система: одни обеспечивают реакции, другие — опору, третьи — накопление и распределение ресурсов.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цитоплазмы и их функции
</a:t>
            </a:r>
            <a:endParaRPr lang="en-US" sz="2607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школьного курса биологии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подчёркивает, что наиболее значимы метаболизм и транспорт: именно они поддерживают непрерывную работу клетки.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выполняет не одну, а несколько взаимосвязанных задач, поэтому её функции нельзя рассматривать отдельно друг от друга.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функциям цитоплазмы, составленная по материалам школьной биологии
</a:t>
            </a:r>
            <a:endParaRPr lang="en-US" sz="1297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цитоплазмы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87344"/>
            <a:ext cx="284700" cy="227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87344"/>
            <a:ext cx="284700" cy="227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87344"/>
            <a:ext cx="284700" cy="2277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87344"/>
            <a:ext cx="284700" cy="2277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 и его значение для клетки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Микротрубочки образуют направляющие для перемещения пузырьков и органоидов, а также участвуют в построении веретена деления. Их упорядоченность помогает клетке сохранять внутреннюю организацию и точность распределения структур.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Микротрубочки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Актиновые нити обеспечивают изменение формы клетки, сокращение и амёбоидное движение. Они особенно важны там, где клетке нужно быстро менять положение, захватывать частицы или перемещать содержимое.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Микрофиламенты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филаменты придают клетке механическую прочность и устойчивость к деформации. Благодаря им цитоплазма лучше выдерживает растяжение и сохраняет целостность при нагрузках.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филаменты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 служит системой «дорожек» для моторных белков, которые переносят молекулы и пузырьки. Это делает движение веществ внутри клетки направленным, быстрым и согласованным.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Внутриклеточный транспорт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Внутриклеточный транспорт в цитоплазме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последовательности переноса веществ внутри клетки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цитоплазмы в клетке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449975" y="965450"/>
            <a:ext cx="42735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Циклоз
</a:t>
            </a:r>
            <a:pPr algn="l" indent="0" marL="0">
              <a:lnSpc>
                <a:spcPct val="100000"/>
              </a:lnSpc>
              <a:buNone/>
            </a:pPr>
            <a:r>
              <a:rPr lang="en-US" sz="3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Цитоплазматическое течение ускоряет перемещение веществ внутри клетки и особенно заметно у растений и простейших. Оно помогает распределять растворённые молекулы и поддерживать активность клеточной среды.
</a:t>
            </a:r>
            <a:endParaRPr lang="en-US" sz="1431" dirty="0"/>
          </a:p>
        </p:txBody>
      </p:sp>
      <p:sp>
        <p:nvSpPr>
          <p:cNvPr id="11" name="Text 3"/>
          <p:cNvSpPr txBox="1"/>
          <p:nvPr/>
        </p:nvSpPr>
        <p:spPr>
          <a:xfrm>
            <a:off x="4449975" y="1994150"/>
            <a:ext cx="42735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4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связано с актиновыми филаментами и миозином, который обеспечивает скольжение нитей. Благодаря этому цитоплазма приходит в движение как согласованная система, а не как неподвижная масса.
</a:t>
            </a:r>
            <a:endParaRPr lang="en-US" sz="1478" dirty="0"/>
          </a:p>
        </p:txBody>
      </p:sp>
      <p:sp>
        <p:nvSpPr>
          <p:cNvPr id="12" name="Text 4"/>
          <p:cNvSpPr txBox="1"/>
          <p:nvPr/>
        </p:nvSpPr>
        <p:spPr>
          <a:xfrm>
            <a:off x="4449975" y="3022850"/>
            <a:ext cx="42735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4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Циклоз способствует перемещению хлоропластов, гранул и других мелких структур. Это ускоряет обмен веществ и помогает клетке быстрее реагировать на изменения условий освещения и питания.
</a:t>
            </a:r>
            <a:endParaRPr lang="en-US" sz="152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сосредоточены реакции, которые связывают поступление веществ, их превращение и передачу сигналов между клеточными структурами.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 — динамическая химическая среда: в ней одновременно идут энергетические, синтетические и регуляторные процессы.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биохимическим процессам в цитоплазме; значения отражают относительную значимость процессов в образовательной диаграмме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как центр биохимических процессов
</a:t>
            </a:r>
            <a:endParaRPr lang="en-US" sz="266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включения в цитоплазме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20340" y="1517661"/>
            <a:ext cx="2468346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включения накапливают гликоген, жиры и крахмал, которые служат источником энергии и сырья для клеточных процессов. Их состав зависит от типа клетки и условий обмена веществ.
</a:t>
            </a:r>
            <a:endParaRPr lang="en-US" sz="1043" dirty="0"/>
          </a:p>
        </p:txBody>
      </p:sp>
      <p:sp>
        <p:nvSpPr>
          <p:cNvPr id="12" name="Text 3"/>
          <p:cNvSpPr txBox="1"/>
          <p:nvPr/>
        </p:nvSpPr>
        <p:spPr>
          <a:xfrm>
            <a:off x="420340" y="1044474"/>
            <a:ext cx="2468346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веществ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20165" y="2845061"/>
            <a:ext cx="2468346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включения содержат пигменты, придающие клеткам характерную окраску и помогающие выполнять специальные функции. Такие вещества особенно заметны в тканях, где важна защита или привлечение внимания.
</a:t>
            </a:r>
            <a:endParaRPr lang="en-US" sz="975" dirty="0"/>
          </a:p>
        </p:txBody>
      </p:sp>
      <p:sp>
        <p:nvSpPr>
          <p:cNvPr id="14" name="Text 5"/>
          <p:cNvSpPr txBox="1"/>
          <p:nvPr/>
        </p:nvSpPr>
        <p:spPr>
          <a:xfrm>
            <a:off x="420165" y="2371874"/>
            <a:ext cx="2468346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Пигменты и окраска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3048465" y="4172353"/>
            <a:ext cx="2468346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органоидов, включения не являются обязательной постоянной частью клетки. Их количество и состав меняются в зависимости от возраста клетки, её функции и состояния организма.
</a:t>
            </a:r>
            <a:endParaRPr lang="en-US" sz="1043" dirty="0"/>
          </a:p>
        </p:txBody>
      </p:sp>
      <p:sp>
        <p:nvSpPr>
          <p:cNvPr id="16" name="Text 7"/>
          <p:cNvSpPr txBox="1"/>
          <p:nvPr/>
        </p:nvSpPr>
        <p:spPr>
          <a:xfrm>
            <a:off x="3048465" y="3699166"/>
            <a:ext cx="2468346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Непостоянный характер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3048640" y="1517661"/>
            <a:ext cx="2468346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включений представляет собой временно изолированные продукты обмена или кристаллы. Это позволяет клетке не смешивать ненужные соединения с активной цитоплазмой и поддерживать её работоспособность.
</a:t>
            </a:r>
            <a:endParaRPr lang="en-US" sz="1043" dirty="0"/>
          </a:p>
        </p:txBody>
      </p:sp>
      <p:sp>
        <p:nvSpPr>
          <p:cNvPr id="18" name="Text 9"/>
          <p:cNvSpPr txBox="1"/>
          <p:nvPr/>
        </p:nvSpPr>
        <p:spPr>
          <a:xfrm>
            <a:off x="3048640" y="1044474"/>
            <a:ext cx="2468346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обмена
</a:t>
            </a:r>
            <a:endParaRPr lang="en-US" sz="1600" dirty="0"/>
          </a:p>
        </p:txBody>
      </p:sp>
      <p:sp>
        <p:nvSpPr>
          <p:cNvPr id="19" name="Text 10"/>
          <p:cNvSpPr txBox="1"/>
          <p:nvPr/>
        </p:nvSpPr>
        <p:spPr>
          <a:xfrm>
            <a:off x="3048465" y="2845061"/>
            <a:ext cx="2468346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выражены включения в клетках печени, жировой ткани и растительных органов. Здесь они особенно важны как резерв питательных веществ, который может быть использован при нехватке ресурсов.
</a:t>
            </a:r>
            <a:endParaRPr lang="en-US" sz="1016" dirty="0"/>
          </a:p>
        </p:txBody>
      </p:sp>
      <p:sp>
        <p:nvSpPr>
          <p:cNvPr id="20" name="Text 11"/>
          <p:cNvSpPr txBox="1"/>
          <p:nvPr/>
        </p:nvSpPr>
        <p:spPr>
          <a:xfrm>
            <a:off x="3048465" y="2371874"/>
            <a:ext cx="2468346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их больше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6492" y="1068000"/>
            <a:ext cx="4146316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организация цитоплазмы напрямую связана с функцией клетки и уровнем её метаболической активности.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клетка, тем интенсивнее в её цитоплазме идут обмен и деление; структура всегда соответствует выполняемой функции.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цитоплазмы в разных типах клеток
</a:t>
            </a:r>
            <a:endParaRPr lang="en-US" sz="2212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цитологии, обобщение по типам клеток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9677" y="1203150"/>
            <a:ext cx="1727746" cy="1654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4402" y="1203150"/>
            <a:ext cx="1727746" cy="1654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клетка: пространство у стенки
</a:t>
            </a:r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растительной клетки огромная центральная вакуоль занимает большую часть объёма, поэтому цитоплазма оттесняется к периферии и образует тонкий слой. На изображении хорошо виден этот пристеночный характер внутренней среды и её связь с клеточной стенкой.
</a:t>
            </a:r>
            <a:endParaRPr lang="en-US" sz="1067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Животная клетка: равномерное распределение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животной клетке цитоплазма обычно занимает более значительную и равномерно распределённую часть внутреннего объёма. Здесь нет жёсткой клеточной стенки и крупной вакуоли, поэтому органоиды располагаются свободнее и взаимодействуют в более подвижной среде.
</a:t>
            </a:r>
            <a:endParaRPr lang="en-US" sz="105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6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в растительной и животной клетке
</a:t>
            </a:r>
            <a:endParaRPr lang="en-US" sz="276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особенно чувствительна к воде и ионному составу, поэтому даже небольшие отклонения быстро отражаются на работе ферментов и скорости реакций.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активность достигается в благоприятных условиях; стресс среды резко снижает эффективность цитоплазмы и замедляет клеточные процессы.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по влиянию температуры, pH и водного режима на ферментативную активность в цитоплазме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активности клетки от состояния цитоплазмы
</a:t>
            </a:r>
            <a:endParaRPr lang="en-US" sz="222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и деление клетки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836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делением клетка накапливает ресурсы и перестраивает цитоплазму, чтобы обеспечить равномерное распределение органоидов и веществ между будущими дочерними клетками.
</a:t>
            </a:r>
            <a:endParaRPr lang="en-US" sz="1170" dirty="0"/>
          </a:p>
        </p:txBody>
      </p:sp>
      <p:sp>
        <p:nvSpPr>
          <p:cNvPr id="10" name="Text 3"/>
          <p:cNvSpPr txBox="1"/>
          <p:nvPr/>
        </p:nvSpPr>
        <p:spPr>
          <a:xfrm>
            <a:off x="4837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2478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микротрубочек цитоскелета формируется веретено деления. Оно связывается с хромосомами и помогает точно разойтись наследственному материалу.
</a:t>
            </a:r>
            <a:endParaRPr lang="en-US" sz="1347" dirty="0"/>
          </a:p>
        </p:txBody>
      </p:sp>
      <p:sp>
        <p:nvSpPr>
          <p:cNvPr id="12" name="Text 5"/>
          <p:cNvSpPr txBox="1"/>
          <p:nvPr/>
        </p:nvSpPr>
        <p:spPr>
          <a:xfrm>
            <a:off x="2478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Веретено деления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473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разделения ядра цитоплазма делится на две части. Мембрана перешнуровывается, и каждая часть получает собственный объём клеточного содержимого.
</a:t>
            </a:r>
            <a:endParaRPr lang="en-US" sz="1362" dirty="0"/>
          </a:p>
        </p:txBody>
      </p:sp>
      <p:sp>
        <p:nvSpPr>
          <p:cNvPr id="14" name="Text 7"/>
          <p:cNvSpPr txBox="1"/>
          <p:nvPr/>
        </p:nvSpPr>
        <p:spPr>
          <a:xfrm>
            <a:off x="4473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Цитокинез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64683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Дочерние клетки сохраняют ферменты, рибосомы и органоиды, необходимые для обмена веществ. С этого момента они могут функционировать как самостоятельные единицы.
</a:t>
            </a:r>
            <a:endParaRPr lang="en-US" sz="1170" dirty="0"/>
          </a:p>
        </p:txBody>
      </p:sp>
      <p:sp>
        <p:nvSpPr>
          <p:cNvPr id="16" name="Text 9"/>
          <p:cNvSpPr txBox="1"/>
          <p:nvPr/>
        </p:nvSpPr>
        <p:spPr>
          <a:xfrm>
            <a:off x="64684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самостоятельность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цитоплазмы и последствия для 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изменений при токсическом, кислородном или водном стрессе клетки.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318"/>
            <a:ext cx="2916900" cy="1723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911068"/>
            <a:ext cx="2916900" cy="17233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483425" y="118105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Прозрачная среда живой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световом микроскопе цитоплазма выглядит как слегка зернистая или почти прозрачная масса между мембраной и ядром. Такое изображение позволяет увидеть, что клетка — не пустая оболочка, а упорядоченная живая система с собственной внутренней структурой.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483425" y="299080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Движение, заметное в живом препарате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листе элодеи хорошо различимы перемещения хлоропластов, а у простейших — течение цитоплазмы с переносом мелких частиц. Микрофотография помогает зафиксировать не только форму клетки, но и её непрерывную внутриклеточную динамику.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6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цитоплазмы под микроскопом
</a:t>
            </a:r>
            <a:endParaRPr lang="en-US" sz="25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не просто заполняет клетку: она связывает реакции, перемещение веществ и работу органоидов в единую функциональную систему.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связан с обменом и транспортом, поэтому цитоплазма является основой согласованной жизнедеятельности клетки.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функций цитоплазмы в клетке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цитоплазмы для основных процессов клетки
</a:t>
            </a:r>
            <a:endParaRPr lang="en-US" sz="235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факты о цитоплазме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101325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ферментов
</a:t>
            </a:r>
            <a:pPr algn="l" indent="0" marL="0">
              <a:lnSpc>
                <a:spcPct val="100000"/>
              </a:lnSpc>
              <a:buNone/>
            </a:pPr>
            <a:r>
              <a:rPr lang="en-US" sz="4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Цитозоль содержит сотни ферментов, которые обеспечивают быстрый ход реакций. Их работа зависит от точной концентрации воды, ионов и растворённых молекул в клеточной среде.
</a:t>
            </a:r>
            <a:endParaRPr lang="en-US" sz="1793" dirty="0"/>
          </a:p>
        </p:txBody>
      </p:sp>
      <p:sp>
        <p:nvSpPr>
          <p:cNvPr id="9" name="Text 3"/>
          <p:cNvSpPr txBox="1"/>
          <p:nvPr/>
        </p:nvSpPr>
        <p:spPr>
          <a:xfrm>
            <a:off x="3893188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ионов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ионов в цитоплазме строго контролируется мембранными насосами и каналами. Благодаря этому клетка поддерживает осмотическое равновесие, передачу сигналов и стабильность внутренней среды.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6685062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Динамическая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4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клеточная биология рассматривает цитоплазму как постоянно меняющуюся среду. В ней изменяются вязкость, распределение молекул и скорость взаимодействия ферментных комплексов.
</a:t>
            </a:r>
            <a:endParaRPr lang="en-US" sz="167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5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 — среда, где клетка живёт и работает
</a:t>
            </a:r>
            <a:pPr algn="ctr" indent="0" marL="0">
              <a:lnSpc>
                <a:spcPct val="100000"/>
              </a:lnSpc>
              <a:buNone/>
            </a:pPr>
            <a:r>
              <a:rPr lang="en-US" sz="17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объединяет клеточные структуры, запускает обмен веществ и обеспечивает движение внутри клетки. Именно поэтому её состояние напрямую определяет рост, деление, специализацию и устойчивость клетки.
</a:t>
            </a:r>
            <a:endParaRPr lang="en-US" sz="425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2026-06-01T14:08:16Z</dcterms:created>
  <dcterms:modified xsi:type="dcterms:W3CDTF">2026-06-01T14:08:16Z</dcterms:modified>
</cp:coreProperties>
</file>