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 приставка: похожи по виду, разные по роли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кто перед словом стоит рядом — и почему это не одно и то же.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отличать предлог от приставки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это умение помогает писать без ошибок, понимать смысл слов и замечать, где слово делится на части, а где рядом стоит отдельное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это служебное слово. Он не называет предмет, а помогает словам соединяться в предложении и уточнять их связь.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отдельно: в доме, на парте, под окном. Между ним и словом всегда есть пробел, и это очень важный признак.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часто показывают место, направление или связь с другим предметом: в, на, под, к, из, у, с, за.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образовать новое слово или новое значение. С ней обычное слово может «побежать», «переписаться» или «забежать» дальше.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показывать начало действия, приближение, удаление, повтор или завершение. Из-за этого слова становятся точнее и выразительнее.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часть слова, которая стоит перед корнем. Она не живёт отдельно и пишется слитно, как в словах пришёл и уехал.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приставка — не отдельное слово. Если часть слова нельзя отделить пробелом, значит, это не предлог, а приставка.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3628" y="2971106"/>
            <a:ext cx="30375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отдельно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перед словом отдельно: в школу, в парк, в сад. Между предлогом и словом есть пробел, и это сразу видно в записи.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состав слова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и становится частью слова: ехал — уехал, писал — переписал, шёл — пришёл. Это уже не отдельное слово.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слова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словам дружить в предложении. Он показывает, где находится предмет, куда он движется или с чем связан, не меняя само слово.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смысл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просто стоит впереди, а добавляет новое значение. Она помогает показать начало, повтор, движение вперёд или приближение.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между предлогом и приставкой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записи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пробел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«в лесу» предлог и слово стоят отдельно, поэтому между ними есть заметный пробел. Это два слова, которые помогают друг другу в предложении. Если читать медленно, хорошо слышно, что каждый кусочек на своём месте.
</a:t>
            </a:r>
            <a:endParaRPr lang="en-US" sz="1103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единым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«вошёл» приставка в- уже не отделяется. Она сливается со словом и меняет его значение, как будто строит одно целое. Здесь пробела нет, потому что перед нами одно слово, а не два.
</a:t>
            </a:r>
            <a:endParaRPr lang="en-US" sz="12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предлог от приставки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 по шагам: смотрим на пробел, смысл и возможность вставить другое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97" y="1567421"/>
            <a:ext cx="2835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предлоги в предложении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место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ответить на вопрос «где?»: в школе, на уроке, под столом. Благодаря им сразу понятно, где находится предмет или герой.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направление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подсказывают, куда движется предмет: к другу, из города, под доску. Предложение становится точнее, и мысль не теряется по дороге.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связь во времени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могут помогать говорить о времени и порядке действий. Они делают речь понятной и аккуратной, а фраза звучит не обрывком, а настоящей мыслью.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44" y="1226125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по-, за-, вы- часто помогают показать начало или изменение действия: побежал, забежал, вышел. Сразу видно, что что-то началось или сдвинулось.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переделка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пере-, про- помогают показать повтор действия или движение через что-то: переписал, проговорил. Это уже не просто действие, а действие с новым оттенком.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и движение вперёд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при-, под-, у- могут передавать приближение или движение в сторону: приехал, подошёл, ушёл. Слово становится точнее и живее.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или усиление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добавляют чувство завершённости, быстроты или сильного движения: подпрыгнул, побежал, приехал. Маленькая часть слова, а смысл меняет заметно.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предлог помогает понять смысл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уточняет, где находится предмет: дом — в доме, стол — под столом. Без него фраза звучит короче и менее понятно, как будто что-то забыли сказать.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направление движения: школа — из школы, друг — к другу, сад — в сад. Читатель сразу понимает, откуда и куда идёт действие.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делают предложение точным и аккуратным. Благодаря им смысл не прячется, а становится ясным даже в короткой фразе.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слово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простое слово без приставки: писать, лететь, идти, бежать. Оно называет действие и ещё не показывает добавочное значение.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новое слово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выходит уже не то же самое слово, а новое по смыслу и по записи. Приставка входит в его состав и пишется слитно.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добавляет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основе присоединяется приставка. Она может показать приближение, повтор, начало действия или движение в сторону: переписать, прилететь, прийти, забежать.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окном или подругой?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рядом стоят похожие слова, но читаются они по-разному. В одном случае есть отдельное слово с пробелом: под окном. В другом — одно слово целиком: подругой. Цвет помогает не перепутать их.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школе или пришёл?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прячется в коротких фразах. При школе — это два слова, а пришёл — одно слово с приставкой. Если внимательно посмотреть на запись, сразу видно, где слово помогает соседу, а где само меняется.
</a:t>
            </a:r>
            <a:endParaRPr lang="en-US" sz="11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в тетради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раздельное или слитное написание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предлог пишут слитно: влес, напарте, подстолом. Тогда два отдельных слова превращаются в одно, и запись становится неверной.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другая ошибка: приставку отделяют пробелом — при ехал, по шёл, вы шел. Но приставка является частью слова и не отрывается от него.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чаще всего появляется, когда ученик спешит и не проверяет, есть ли перед ним отдельное слово или только часть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простой вопрос: можно ли убрать или отделить эту часть. Если да — это предлог. Если нет и смысл меняется, значит, это приставка.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5022" y="3144761"/>
            <a:ext cx="2362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8671" y="3144761"/>
            <a:ext cx="33075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 — входить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предлог и приставка похожи по звуку, но работают по-разному. Одно выражение состоит из двух слов, а другое образует новое действие.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мост — надеть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пара помогает заметить разницу между отдельным словом и частью слова. Чем необычнее пример, тем легче он вспоминается на уроке и в тетради.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партой — подойти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случае предлог указывает место, а во втором приставка меняет значение глагола. Такие пары тренируют внимательность и помогают не делать лишних ошибок.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домом — забежать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особенно удобны для запоминания. Сначала ученик видит отдельное слово, затем замечает приставку и учится быстро различать две разные роли.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похожи внешне, но работают по-разному: один связывает слова, а другой входит в состав слова и меняет его смысл.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помощника в письме: предлог и приставка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«Предлог и приставка»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работы в тетради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удобно подчёркивать отдельно от слова, чтобы сразу видеть пробел. Тогда легче понять, что перед нами два самостоятельных слова, а не одна запись.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Приставку лучше подчёркивать вместе со словом. Можно ещё выделить её цветом или дугой, чтобы заметить: она не отделяется и меняет значение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правильной записи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проверить, что перед нами: предлог или приставка.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перед завершением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 приставка часто стоят перед словом, поэтому их легко перепутать. Но главное различие видно сразу: предлог пишется отдельно, а приставка — слитно.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 состав слова и добавляет новое значение. Именно поэтому так важно внимательно смотреть на запись и проверять, где пробел, а где 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словам соединяться в предложении и уточняет место, направление или связь. Без него речь звучит короче и менее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два помощника, две роли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 приставка похожи внешне, но у каждого своя работа. Если различать их вовремя, писать станет легче, а читать — гораздо внимательнее и увереннее.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2026-05-22T00:30:39Z</dcterms:created>
  <dcterms:modified xsi:type="dcterms:W3CDTF">2026-05-22T00:30:39Z</dcterms:modified>
</cp:coreProperties>
</file>