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природный комплекс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комплекс — единство природы, влияющее на жизнь человека и окружающую среду.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богата разными природными комплексами: от холодных тундр до тёплых субтропиков. Люди издавна зависят от природы, используя её ресурсы для жизни и развития. Знания о природных комплексах помогают рационально сохранять и защищать окружающую среду.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природных комплексов в России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природного комплекса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как основа ландшафта
</a:t>
            </a:r>
            <a:pPr algn="l" indent="0" marL="0">
              <a:lnSpc>
                <a:spcPct val="100000"/>
              </a:lnSpc>
              <a:buNone/>
            </a:pPr>
            <a:r>
              <a:rPr lang="en-US" sz="112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включает равнины, горы и холмы, формирующие поверхность территории и влияющие на движение воды и воздуха. Эти формы создают базу для последующего развития природных условий.
</a:t>
            </a:r>
            <a:endParaRPr lang="en-US" sz="1736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 почвы взаимосвязаны
</a:t>
            </a:r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характеристики, такие как температура и осадки, влияют на формирование почв — глинистых, песчаных или чернозёмов. Почвы, в свою очередь, поддерживают разнообразие растительности.
</a:t>
            </a:r>
            <a:endParaRPr lang="en-US" sz="1670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2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живой мир
</a:t>
            </a:r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 и болота поддерживают животный и растительный мир, создавая условия для существования многих видов и влияя на микроклимат данных территорий.
</a:t>
            </a:r>
            <a:endParaRPr lang="en-US" sz="192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804" y="1893202"/>
            <a:ext cx="3725983" cy="303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0450" y="1893202"/>
            <a:ext cx="3725983" cy="303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3059" y="1893202"/>
            <a:ext cx="3725983" cy="3031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7775" y="362725"/>
            <a:ext cx="11531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природных комплексов России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442603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комплексы северных широт
</a:t>
            </a:r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и смешанные леса занимают большую часть страны, характеризуются хвойными и лиственными деревьями, разнообразием птиц и млекопитающих. Климат умеренно-холодный с большим количеством осадков.
</a:t>
            </a:r>
            <a:endParaRPr lang="en-US" sz="1244" dirty="0"/>
          </a:p>
        </p:txBody>
      </p:sp>
      <p:sp>
        <p:nvSpPr>
          <p:cNvPr id="12" name="Text 3"/>
          <p:cNvSpPr txBox="1"/>
          <p:nvPr/>
        </p:nvSpPr>
        <p:spPr>
          <a:xfrm>
            <a:off x="4355554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и пустыни южных районов
</a:t>
            </a:r>
            <a:pPr algn="l" indent="0" marL="0">
              <a:lnSpc>
                <a:spcPct val="100000"/>
              </a:lnSpc>
              <a:buNone/>
            </a:pPr>
            <a:r>
              <a:rPr lang="en-US" sz="87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Степные зоны с травянистой растительностью и минимальными осадками резко отличаются от пустынных территорий, где почти отсутствуют деревья, а животный мир адаптирован к сухим условиям.
</a:t>
            </a:r>
            <a:endParaRPr lang="en-US" sz="1338" dirty="0"/>
          </a:p>
        </p:txBody>
      </p:sp>
      <p:sp>
        <p:nvSpPr>
          <p:cNvPr id="13" name="Text 4"/>
          <p:cNvSpPr txBox="1"/>
          <p:nvPr/>
        </p:nvSpPr>
        <p:spPr>
          <a:xfrm>
            <a:off x="8268560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и тундровые зоны
</a:t>
            </a:r>
            <a:pPr algn="l" indent="0" marL="0">
              <a:lnSpc>
                <a:spcPct val="100000"/>
              </a:lnSpc>
              <a:buNone/>
            </a:pPr>
            <a:r>
              <a:rPr lang="en-US" sz="93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влияют на климат и растительность, создавая уникальные экосистемы. Тундра — северная зона с суровыми условиями, где доминируют мхи, лишайники и редкие животные.
</a:t>
            </a:r>
            <a:endParaRPr lang="en-US" sz="143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сосредоточены преимущественно в европейской и азиатской частях страны, обеспечивая большую часть природной площади.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лесов объясняет климатические и ресурсные особенности России, поддерживая биоразнообразие и климатическую стабильность.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Российский научный центр экологии, 2023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природных комплексов в России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рельефа в формировании комплекса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определяет форму поверхности и влияет на климатические условия, что напрямую сказывается на особенностях природного комплекса.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и наклон территории регулируют движение воздуха, осадки и температуру, создавая разнообразие ландшафтов и экосистем.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районы формируют уникальные природные комплексы с характерной флорой и фауной, примерами которых служат Альпийские луга.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климата на природные комплексы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задаёт температурные и влажностные условия, определяющие виды растительности и животных в природном комплексе. Различия климата от севера к югу влияют на биоразнообразие.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Влажный и тёплый климат способствует развитию лесов, тогда как холодные и сухие условия характерны для тундры и степей, формируя соответствующие экосистемы.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5216" y="468600"/>
            <a:ext cx="4346369" cy="591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5600" y="796625"/>
            <a:ext cx="63021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 в природном комплексе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1175825" y="4405075"/>
            <a:ext cx="5703300" cy="14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начинается подготовка к зимнему периоду — листья опадают, животные собирают запасы или входят в спячку. Зимой активность снижается, жизнь затихает до весны.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75925" y="2549350"/>
            <a:ext cx="5703300" cy="14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и летом в природных комплексах усиливается рост растений и активность животных. Миграции и размножение обеспечивают воспроизводство видов и поддержание экосистем.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 с высоким уровнем осадков обладают максимальным разнообразием видов по сравнению с более засушливыми зонами.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количество осадков, тем богаче биоразнообразие, что отражается в разнообразии растительного и животного мира.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исследовательский центр экологии, 2022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и количество осадков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влажность воздуха способствует развитию густых лесов и болот, обеспечивая необходимую воду для растений и животных.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Низкий уровень влажности и осадков формирует сухие ландшафты — степи и пустыни с ограниченным набором видов.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регионы России характеризуются более влажным климатом, что влияет на типы природных комплексов и их распространение.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часть страны имеет континентальный климат с меньшим количеством осадков, создавая условия для степей и полупустынь.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влажности воздуха и осадков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распространены подзолистые, чернозёмные и болотные почвы, каждая из которых формирует свои уникальные экологические условия и определяет видовой состав комплекса.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является основой для роста растений и обеспечивает жизненную среду для многих мелких животных, таких как землеройки и дождевые черви, поддерживая экосистему комплекса.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Плодородные почвы, например чернозёмы, способствуют развитию богатой растительности и сложных сообществ животных, тогда как малоплодородные ограничивают биоразнообразие и рост.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почвы в природном комплексе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водоёмов на природный комплекс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 и болота обеспечивают необходимую влагу для растений и животных, формируя особый микроклимат и способствуя развитию различных ландшафтных зон.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Прибрежные территории отличаются повышенным биоразнообразием: здесь обитают рыбы, земноводные и водоплавающие птицы, создавая сложные пищевые цепочки и экосистемные связи.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5" y="1892362"/>
            <a:ext cx="5491500" cy="20593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9646" y="1892362"/>
            <a:ext cx="5491500" cy="20593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7775" y="362725"/>
            <a:ext cx="11243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 природный комплекс: особенности и значение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8" name="Text 2"/>
          <p:cNvSpPr txBox="1"/>
          <p:nvPr/>
        </p:nvSpPr>
        <p:spPr>
          <a:xfrm>
            <a:off x="502735" y="4162561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лесов среднесибирской полосы
</a:t>
            </a:r>
            <a:pPr algn="l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средней полосе России смешанные и хвойные леса занимают значительную часть территории. В них растут сосны, ели и берёзы. Эти леса служат домом для многочисленных животных, включая лосей, белок и ежей, которые поддерживают природное равновесие.
</a:t>
            </a:r>
            <a:endParaRPr lang="en-US" sz="1746" dirty="0"/>
          </a:p>
        </p:txBody>
      </p:sp>
      <p:sp>
        <p:nvSpPr>
          <p:cNvPr id="9" name="Text 3"/>
          <p:cNvSpPr txBox="1"/>
          <p:nvPr/>
        </p:nvSpPr>
        <p:spPr>
          <a:xfrm>
            <a:off x="6254606" y="4162586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его экосистемные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комплексы выполняют важные функции: поддерживают баланс кислорода и углекислого газа в атмосфере, предотвращают эрозию почв, а кроме того, служат источником ресурсов и местом рекреации для человека.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775" y="4137441"/>
            <a:ext cx="11299500" cy="22179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54975" y="2175950"/>
            <a:ext cx="4524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степной зоне преобладает травянистая растительность, такая как типчак и ковыль. Здесь обитают суслики, корсаки и дрофы, приспособленные к засушливому климату с минимальными осадками.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6928200" y="2175900"/>
            <a:ext cx="4407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Характерной особенностью степей является быстрая реакция экосистемы на климатические изменения. Засухи приводят к сокращению видового разнообразия и уменьшению биомассы растений и животных.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47775" y="362725"/>
            <a:ext cx="112995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степь как природный комплекс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91" y="150225"/>
            <a:ext cx="5090717" cy="655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733275" y="621200"/>
            <a:ext cx="6140100" cy="55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— край севера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особенности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расположена на севере и характеризуется длинными холодными зимами и коротким прохладным летом. Эти экстремальные условия влияют на ограниченный период вегетации и активность живых организмов.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флоры и фауны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тундре преобладают мхи, лишайники и карликовые кустарники. Среди животных выделяются северные олени, белые совы и песцы, которые приспособлены к суровому климату и вечной мерзлоте.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784" y="1894603"/>
            <a:ext cx="5607371" cy="30281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1021" y="1894603"/>
            <a:ext cx="5607371" cy="30281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7775" y="362725"/>
            <a:ext cx="11480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природные комплексы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9" name="Text 2"/>
          <p:cNvSpPr txBox="1"/>
          <p:nvPr/>
        </p:nvSpPr>
        <p:spPr>
          <a:xfrm>
            <a:off x="505989" y="5072831"/>
            <a:ext cx="5290932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её 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957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вырубка лесов приводит к утрате естественных местообитаний и снижению биоразнообразия. В России ежегодно исчезает свыше миллиона гектаров леса, что негативно сказывается на климате и экологии региона.
</a:t>
            </a:r>
            <a:endParaRPr lang="en-US" sz="1473" dirty="0"/>
          </a:p>
        </p:txBody>
      </p:sp>
      <p:sp>
        <p:nvSpPr>
          <p:cNvPr id="10" name="Text 3"/>
          <p:cNvSpPr txBox="1"/>
          <p:nvPr/>
        </p:nvSpPr>
        <p:spPr>
          <a:xfrm>
            <a:off x="6379252" y="5072831"/>
            <a:ext cx="5290932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7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Осушение болот и загрязнение вод
</a:t>
            </a:r>
            <a:pPr algn="l" indent="0" marL="0">
              <a:lnSpc>
                <a:spcPct val="100000"/>
              </a:lnSpc>
              <a:buNone/>
            </a:pPr>
            <a:r>
              <a:rPr lang="en-US" sz="100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Осушение болот ради строительства и сельского хозяйства ухудшает водный баланс территории. Промышленные выбросы загрязняют реки и озёра, вызывая гибель водных организмов и деградацию экосистемы.
</a:t>
            </a:r>
            <a:endParaRPr lang="en-US" sz="154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природных комплексов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национальных парков и заповедников, таких как «Лосиный остров» и Байкальский заповедник, помогает сохранять уникальные природные территории и редкие виды.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Заповедные зоны способствуют восстановлению нарушенных экосистем, обеспечивают исследования природы и привлекают экологический туризм, повышая экологическую культуру общества.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14450" y="256882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Экономить потребление воды и электроэнергии, снижая нагрузку на природные ресурсы и уменьшать загрязнение окружающей среды.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6872300" y="529567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Сажать деревья и бережно относиться к природе, не разрушая места обитания животных и не повреждая растения во время прогулок на природе.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278825" y="3904750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Сортировать мусор и участвовать в акциях по уборке территорий, помогая снижать количество отходов и улучшать состояние экосистем.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9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сделать каждый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4975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Развитие экологического туризма способствует сохранению природных зон и повышает осведомлённость общества о важности природы.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954975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Восстановление лесов после вырубки позволяет восполнить утраченные экосистемы и сохранить биоразнообразие.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6928200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Внедрение эко-технологий в сельском хозяйстве снижает вредное воздействие на почвы и улучшает эффективность производства.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6928200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Поддержание баланса между использованием ресурсов и их сохранением обеспечивает здоровье планеты для будущих поколений.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347775" y="493925"/>
            <a:ext cx="112995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гармонии: устойчивое развитие
</a:t>
            </a:r>
            <a:endParaRPr lang="en-US" sz="3200" dirty="0"/>
          </a:p>
        </p:txBody>
      </p:sp>
      <p:sp>
        <p:nvSpPr>
          <p:cNvPr id="9" name="Text 5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2053" y="0"/>
            <a:ext cx="4667994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0400" y="932250"/>
            <a:ext cx="61020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Сохраняя природные комплексы — сохраним будущее
</a:t>
            </a:r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комплексы — основа жизни на Земле. Их защита и бережное отношение — залог здоровья планеты и благополучия всех поколений, живущих сегодня и завтра.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2026-05-10T23:47:30Z</dcterms:created>
  <dcterms:modified xsi:type="dcterms:W3CDTF">2026-05-10T23:47:30Z</dcterms:modified>
</cp:coreProperties>
</file>