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инфекции, передающиеся половым путём и их профилактика
</a:t>
            </a:r>
            <a:endParaRPr lang="en-US" sz="2892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Обсудим виды ИППП, пути передачи и эффективные способы их предотвращения.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в мире регистрируется более 370 миллионов новых случаев ИППП. Среди подростков болезнь растёт из-за недостатка знаний и социальных факторов. Уровень образования и доступ к профилактике влияют на распространение этих инфекций.
</a:t>
            </a:r>
            <a:endParaRPr lang="en-US" sz="1329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про ИППП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инфекции, передающиеся половым путём?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ИППП передаются во время интимных контактов между людьми, включая различные вирусы, бактерии и паразиты, способные вызывать заболевания разной тяжести.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вирусных ИППП выделяют герпес и ВИЧ, бактериальные инфекции включают хламидиоз, гонорею и сифилис, а также существуют паразитарные инфекции, например, трихомониаз.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ИППП могут не проявлять симптомов, что осложняет своевременную диагностику и способствует неосознанному распространению заболеваний среди партнёров.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79875" y="1350177"/>
            <a:ext cx="1819500" cy="14321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4725" y="1350162"/>
            <a:ext cx="1813200" cy="14519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3838" y="1350681"/>
            <a:ext cx="1821900" cy="142513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99100" y="1350410"/>
            <a:ext cx="1823700" cy="14514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836500" y="2902051"/>
            <a:ext cx="16860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Генитальный герпес и его проявления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 герпеса вызывает болезненные высыпания и зуд. Инфекция остаётся в организме навсегда, но при правильном лечении симптомы можно контролировать.
</a:t>
            </a:r>
            <a:endParaRPr lang="en-US" sz="1061" dirty="0"/>
          </a:p>
        </p:txBody>
      </p:sp>
      <p:sp>
        <p:nvSpPr>
          <p:cNvPr id="13" name="Text 1"/>
          <p:cNvSpPr txBox="1"/>
          <p:nvPr/>
        </p:nvSpPr>
        <p:spPr>
          <a:xfrm>
            <a:off x="587650" y="2902051"/>
            <a:ext cx="16860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Хламидиоз: скрытая угроза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одна из самых распространённых бактериальных инфекций у подростков. Часто протекает бессимптомно, но может привести к воспалениям и бесплодию, если её не лечить своевременно.
</a:t>
            </a:r>
            <a:endParaRPr lang="en-US" sz="975" dirty="0"/>
          </a:p>
        </p:txBody>
      </p:sp>
      <p:sp>
        <p:nvSpPr>
          <p:cNvPr id="14" name="Text 2"/>
          <p:cNvSpPr txBox="1"/>
          <p:nvPr/>
        </p:nvSpPr>
        <p:spPr>
          <a:xfrm>
            <a:off x="2670600" y="2902051"/>
            <a:ext cx="16860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 папилломы человека (ВПЧ) и рак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ВПЧ – вирус, вызывающий бородавки и повышающий риск рака шейки матки. Вакцинация помогает защититься от опасных штаммов этого вируса.
</a:t>
            </a:r>
            <a:endParaRPr lang="en-US" sz="1106" dirty="0"/>
          </a:p>
        </p:txBody>
      </p:sp>
      <p:sp>
        <p:nvSpPr>
          <p:cNvPr id="15" name="Text 3"/>
          <p:cNvSpPr txBox="1"/>
          <p:nvPr/>
        </p:nvSpPr>
        <p:spPr>
          <a:xfrm>
            <a:off x="4753550" y="2902051"/>
            <a:ext cx="16860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Гонорея: симптомы и риски
</a:t>
            </a:r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Гонорея вызывает боли и воспаления мочеполовой системы. Без лечения может привести к серьёзным осложнениям и распространению инфекции среди партнёров.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7" name="Text 5"/>
          <p:cNvSpPr txBox="1"/>
          <p:nvPr/>
        </p:nvSpPr>
        <p:spPr>
          <a:xfrm>
            <a:off x="436500" y="276250"/>
            <a:ext cx="66288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инфекций, передающихся половым путём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8580" y="2477750"/>
            <a:ext cx="3519941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признаков хламидиоза, гонореи, сифилиса и герпеса, а также факт бессимптомного течения некоторых инфекций.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ИППП протекают без выраженных симптомов, что требует регулярной диагностики.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здравоохранения, 2023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симптомов распространённых ИППП
</a:t>
            </a:r>
            <a:endParaRPr lang="en-US" sz="254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Незащищённый половой контакт остаётся наиболее распространённым способом передачи инфекций между партнёрами.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 с заражёнными биологическими жидкостями, такими как кровь и выделения, способствует распространению инфекций.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Вертикальная передача от матери к ребёнку возможна во время беременности и родов, что требует профилактики в медицинских учреждениях.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случаи передачи связаны с использованием нестерильных медицинских инструментов, подчёркивающих важность санитарных норм.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пути передачи ИППП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информированность и раннее начало половой жизни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знаний о способах защиты и последствиях ИППП у подростков способствует росту заболеваемости. Ранний половой опыт увеличивает риск заражения.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 поведенческие причины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смена половых партнёров и отсутствие регулярных профилактических мер создают благоприятные условия для быстрого распространения инфекций в обществе.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распространение ИППП
</a:t>
            </a:r>
            <a:endParaRPr lang="en-US" sz="295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последние годы наблюдается устойчивое увеличение зарегистрированных случаев ИППП среди подростков в России и мире.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заболеваемости свидетельствует о необходимости усиления профилактических программ и информирования молодёжи.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здравоохранения РФ, ВОЗ, 2023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роста случаев ИППП у подростков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ИППП приводят к воспалениям органов малого таза, что способно вызвать бесплодие и осложнения при беременности.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Инфекции нарушают нормальное функционирование мочеполовой системы, вызывая хронические заболевания и дискомфорт.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вирусные ИППП повышают риск развития онкологических заболеваний, например, рак шейки матки у женщин.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ИППП для здоровья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5633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с ИППП часто испытывают чувство тревоги и страха перед общественным осуждением. Это может привести к замкнутости и снижению самооценки, ухудшая качество жизни и взаимоотношения с окружающими.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633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и страх осуждения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755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Психологическое напряжение от диагноза провоцирует ухудшение успеваемости и изменения в поведении. Поддержка близких и специалистов помогает справиться с эмоциональными трудностями и сохранить мотивацию.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755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учебу и поведение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36500" y="276250"/>
            <a:ext cx="7225500" cy="7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Психологическое воздействие ИППП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2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уроков полового здоровья в школьные программы помогает подросткам получать достоверную информацию, что снижает риск неправильных решений и заражения инфекциями.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27329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 качественным образовательным материалам формирует у учащихся здоровое отношение к своему телу и половым отношениям, способствуя ответственному выбору.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196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навыкам общения и принятию решений поддерживает развитие эмоциональной зрелости, предотвращая рискованные ситуации, связанные с ИППП.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063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обновление образовательных программ учитывает современные вызовы и технологии, что повышает эффективность просвещения среди молодёжи.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8" name="Text 5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образования и просвещения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 заблуждения об ИППП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Существует ошибочное мнение, что ИППП затрагивают только взрослых, однако подростки также уязвимы из-за особенностей развития и поведения.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считают, что использование презервативов не обеспечивает полной защиты, но при правильном применении они значительно снижают риск заражения.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 миф, что заразиться ИППП можно только при частых половых контактах, тогда как даже однократный незащищённый акт может привести к инфицированию.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при подозрении на ИППП
</a:t>
            </a:r>
            <a:endParaRPr lang="en-US" sz="2529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 своевременного выявления и лечения инфекций, передающихся половым путём.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презервативов при любом половом контакте остаётся самым доступным и эффективным средством защиты от большинства ИППП.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медицинские осмотры позволяют своевременно выявить инфекции, что снижает риск осложнений и распространения среди партнёров.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количества половых партнёров способствует снижению вероятности заражения и формирует более ответственное поведение.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против некоторых инфекций, а также информирование подростков, помогает сформировать осознанное отношение к здоровью и снижает заболеваемость.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профилактики ИППП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вакцинации в профилактике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312875" y="19447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Вакцины от вируса папилломы человека и гепатита B значительно снижают риск развития серьёзных осложнений, включая онкологические заболевания. Рекомендуется подросткам с 11–13 лет для максимальной эффективности.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312875" y="32591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медицинские стандарты подчёркивают важность своевременного введения вакцин, что обеспечивает долгосрочную защиту и способствует снижению распространения ИППП среди молодёжи.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средств контрацепции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Презервативы обеспечивают надёжную защиту от большинства ИППП и одновременно являются средством контрацепции, что делает их предпочтительным выбором для подростков.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Гормональные контрацептивы надёжно предотвращают беременность, но не защищают от инфекций, что требует использования барьерных методов при половом контакте.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Осведомлённость о видах контрацепции и правильное их применение значительно снижают риски как заражения, так и незапланированной беременности.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сразу нескольких методов значительно повышает уровень защиты и уменьшает вероятность заражения ИППП среди подростков.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свидетельствуют, что комбинирование профилактических мер обеспечивает максимальную защиту, снижая риск инфекций и осложнений.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ВОЗ, 2023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профилактических методов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выявление ИППП позволяет начать лечение до возникновения осложнений, улучшая прогноз и качество жизни пациента.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Задержка диагностики и терапии может привести к хроническим заболеваниям, снижению фертильности и распространению инфекции среди партнёров.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 специалисту при первых симптомах или подозрениях важно для профилактики серьезных последствий и предотвращения эпидемического распространения.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своевременного обращения к врачу
</a:t>
            </a:r>
            <a:endParaRPr lang="en-US" sz="283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семьи и близких создаёт благоприятную психологическую атмосферу, снижает стресс и способствует успешному прохождению лечения у подростков.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медицинской помощи и устранение стигматизации в обществе важны для мотивации молодых людей обращаться за помощью без страха и стыда.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аспекты и поддержка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Комплексный подход к профилактике ИППП — залог здоровья молодёжи
</a:t>
            </a:r>
            <a:endParaRPr lang="en-US" sz="2692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образовательных, медицинских и социальных усилий помогает формировать ответственное поведение и снижать распространение инфекций в подростковой среде.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2026-05-09T00:23:06Z</dcterms:created>
  <dcterms:modified xsi:type="dcterms:W3CDTF">2026-05-09T00:23:06Z</dcterms:modified>
</cp:coreProperties>
</file>