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сочинение с развёрнутой аргументацией: основные задачи и темы урока
</a:t>
            </a:r>
            <a:endParaRPr lang="en-US" sz="274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Научимся создавать аргументированные эссе, раскрывая структуру, виды аргументов и практические навыки.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умения писать эссе на английском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умения писать эссе на английском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 аргументированного письма важен для подготовки к ОГЭ, ЕГЭ, поступления в вузы и успешной коммуникации в глобальном мире, где критическое мышление и четкое выражение мыслей востребованы особенно сильно.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текст, где автор чётко формулирует свою позицию по теме и подкрепляет её доказательствами из фактов, жизненного опыта или литературы.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эссе является обязательной частью экзаменов, позволяющей показать уровень владения языком и навыки логического мышления.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демонстрирует умение выстраивать связный, убедительный рассказ, опираясь на разные виды аргументов и примеров.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эссе с развёрнутой аргументацией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компоненты классического эссе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и формулировка тезиса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 вводит тему и проблему, формируя главный тезис, который задаёт направление всего текста и отражает позицию автора.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с аргументами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Body содержит развернутые аргументы, подкрепленные примерами и фактами, которые логически раскрывают тему и поддерживают тезис.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и итоговые выводы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 подводит итоги, резюмируя основные идеи и делая обобщённые выводы, формируя завершённую картину рассуждения.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чёткого и аргументированного тезиса во введении, способствующего ясному пониманию позиции автора.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Корректное использование лексики, грамматики и логическая связность между частями сочинения без речевых ошибок.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Минимум два сильных, релевантных аргумента с примерами, подтверждающими основную мысль эссе.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успешного эссе на экзамене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Убедительное заключение, обобщающее аргументы и подчеркивающее значимость обсуждаемой 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8503" y="1221275"/>
            <a:ext cx="3166993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аргументов повышает убедительность эссе, сочетая статистику, личный опыт, литературные примеры и общеизвестные факты.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аргументов в эссе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аргументов делает эссе более убедительным и глубоким.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Пособия по подготовке к ЕГЭ по английскому языку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ошибки в аргументированных эссе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чёткого плана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учащиеся начинают писать без структурированного плана, что приводит к путанице и повторению одних и тех же мыслей в разных частях текста.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одного аргумента разными словами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снижает убедительность, поскольку экзаменатор видит недостаток новых идей и поверхностный анализ темы.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использование примеров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Некорректные или не относящиеся к теме примеры ослабляют аргументацию и могут привести к потере баллов.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Продуманное использование реальных событий и личных наблюдений делает рассуждения более убедительными и наглядными.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примеров и фактов в аргументации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Статистические данные придают логическую обоснованность, повышая доверие читателя к высказыванию.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Достоверность фактов демонстрирует высокий уровень владения языком и ответственное отношение к теме.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0" y="2890986"/>
            <a:ext cx="4270500" cy="1905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2890986"/>
            <a:ext cx="4270500" cy="19058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отбора и формулировки аргументов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86156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теме и формату экзамена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Аргументы должны напрямую относиться к обсуждаемой проблеме и отвечать требованиям экзаменационной работы без отклонений от заданного формата.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30413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проверяемых и логичных примеров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точность и обоснованность аргументов, применение академической лексики и умение подкреплять тезисы нестандартными, но убедительными фактами.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написания академического эссе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59775"/>
            <a:ext cx="16035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задания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 прочитайте задание, определите ключевой вопрос и основную проблему для дальнейшей аргументации.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020143" y="1659775"/>
            <a:ext cx="16035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тезиса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Сформулируйте ясный и чёткий тезис, отражающий вашу позицию по теме эссе.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770313" y="1659775"/>
            <a:ext cx="16035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аргументов и примеров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релевантные доказательства и примеры, которые убедительно поддерживают выбранный тезис.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270623" y="1659775"/>
            <a:ext cx="16035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и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Напишите введение, основную часть и заключение, проверьте работу на грамматические и логические ошибки.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5520460" y="1659775"/>
            <a:ext cx="16035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Составление плана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Разработайте подробный план эссе, структурируя аргументы и распределяя их по абзацам.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построения аргументации в английском эссе: схема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Основано на рекомендуемой последовательности разработки эссе в экзаменационных пособиях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должно четко обозначить тему и привлечь внимание читателя, формулируя главную проблему и наметив позицию автора для дальнейшего раскрытия мысли.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и примеры введения в эссе по английскому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шаблонных фраз, таких как «Nowadays, many people consider...» или «The problem of … is widely discussed», помогает структурировать текст и настроить читателя.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удачных вводных показывают ясность и уместность изложения, в то время как неудачные зачастую слишком общие либо не отражают суть темы.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введение задаёт тон всему эссе, обеспечивая логичное и последовательное развитие аргументов в основной части.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Связующие конструкции для логичного английского эссе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связки для последовательности мыслей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фразы, такие как firstly, moreover, for instance, on the one hand и on the other hand, помогают структурировать аргументы и делать переходы между ними плавными и логичными.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связующих для обобщений и выводов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эссе применяются конструкции in conclusion, besides, thus, которые служат для подведения итогов и усиления выводов, делая текст завершённым и убедительным.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должно опираться на приведённые в основной части доводы, представляя синтез информации без повторения прежних аргументов.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Эффективное заключение может также содержать прогноз или личное мнение, расширяющее тему и оставляющее у читателя впечатление продуманности.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устойчивых оборотов, таких как ‘To sum up…’ и ‘Thus, it can be concluded that…’, придаёт тексту академическую строгость и завершённость.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Конструирование сильного заключения в английском эссе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основные проблемные зоны при написании эссе и выделяют успехи учеников, использующих чёткую логику и разнообразные аргументы.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типичных ошибок и успешных стратегий по статистике ЕГЭ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Чёткая развернутая аргументация тесно связана с достижением максимальных баллов на экзамене, снижая частоту ошибок.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ФИПИ, статистика ЕГЭ 2022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работах выделяется тщательно подобранный тезис, который задаёт чёткое направление рассуждению, избегая общих формулировок.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Абзацы структурированы логично, каждый содержит отдельную мысль и связаны связующими конструкциями для плавного перехода.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Аргументы подкреплены разнообразными примерами, берущимися из жизни, литературы и статистики, что усиливает убедительность текста.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фрагментов успешных экзаменационных эссе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уделено языковому разнообразию и точности формулировок, что позволяет избежать штампов и повысить качество изложения.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1232491"/>
            <a:ext cx="4270500" cy="11802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5325" y="2395182"/>
            <a:ext cx="4270500" cy="118022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5325" y="3576957"/>
            <a:ext cx="4270500" cy="11802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встречающиеся темы и подходы к аргументации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82100" y="1348679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изучения иностранных языков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Обсуждается роль языкового образования для личного развития и глобального общения. Приводятся аргументы о расширении культурного кругозора и карьерных возможностей при изучении иностранного языка.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2100" y="2511370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спорта в жизни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Рассматривается влияние спорта на здоровье, дисциплину и социальные навыки. Оппоненты могут указывать на риск травм и чрезмерные нагрузки как недостатки.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2100" y="3693145"/>
            <a:ext cx="3888000" cy="941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коммуникации в XXI веке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Анализируется влияние цифровых технологий на общение и обмен информацией. Примеры затрагивают как положительные достижения, так и вопросы зависимости и приватности.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формального стиля, избегая разговорных выражений, обеспечивает академическую серьёзность и уместность текста.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грамматических конструкций, таких как условные предложения и пассивный залог, делает речь более выразительной и насыщенной.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и разнообразная академическая лексика способствует чёткому выражению мыслей, повышая уровень доверия к аргументации автора.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Языковые и стилевые особенности аргументированного эссе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образцов высоко оценённых эссе помогает понять требования и повысить качество собственных работ.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Эффективные стратегии подготовки к написанию эссе по английскому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Ведение тематических словарей расширяет активный запас лексики и улучшает точность выражения.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практика мини-эссе и получение обратной связи от преподавателей способствует исправлению ошибок и развитию навыков.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олимпиадах и проектах мотивирует к совершенствованию письменной речи и обогащает опыт аргументации.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8807" y="344200"/>
            <a:ext cx="4433186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1080850"/>
            <a:ext cx="3796800" cy="110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значимость навыка аргументированного письма
</a:t>
            </a:r>
            <a:endParaRPr lang="en-US" sz="2175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338050"/>
            <a:ext cx="3796800" cy="8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грамотно аргументировать формирует критическое мышление и аналитические способности, повышая готовность к экзаменам, учёбе и профессиональной коммуникации в современной глобальной среде.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2026-05-07T19:43:30Z</dcterms:created>
  <dcterms:modified xsi:type="dcterms:W3CDTF">2026-05-07T19:43:30Z</dcterms:modified>
</cp:coreProperties>
</file>