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реформами и революцией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1861–1917: модернизация сверху шла рядом с кризисом и привела к двум революциям.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второй половины XIX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Россия оставалась преимущественно аграрной и сохраняла крепостническое наследие: ограничения прав и слабую политическую представленность. Поражение в Крымской войне 1853–1856 годов обнажило отставание в технике, армии и управлении. Общество потребовало перемен, а модернизация стала ключевой идеей власти и части элит.
</a:t>
            </a:r>
            <a:endParaRPr lang="en-US" sz="1325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права: главное содержание реформы 1861 года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 февраля 1861 года освободил более 20 миллионов крепостных крестьян. Они получили личную свободу и больше возможностей для самостоятельных решений.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право заключать сделки, вступать в брак без разрешения помещика и переходить в другие сословия. Это изменило повседневную жизнь и правовой статус 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наделы нередко оказывались меньше прежних, что усиливало малоземелье. Следствием становились бедность, сезонные заработки и рост общественного напряжения.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сохранялись общинные порядки, временнообязанное состояние и выкупные платежи. Эти механизмы надолго поддерживали экономическую зависимость деревни от государства и помещиков.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30" y="1556625"/>
            <a:ext cx="4306890" cy="321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реформы 1860–1870-х годов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преобразования меняли государство и общество, но самодержавие и сословность сохранялись частично.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модернизировали ключевые сферы — от местного управления до суда и образования, однако политическая система не стала полностью демократической.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истории России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стали органами местного самоуправления в уездах и губерниях и занимались практическими задачами: дорогами, медициной, начальными школами, статистикой и хозяйственными вопросами. Это расширяло участие общества в управлении на местах.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Земское самоуправление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закрепила открытость процессов, состязательность и участие адвокатуры, а также суд присяжных. В такой среде усилилась значимость закона, а интеллигенция — врачи, учителя, юристы, журналисты — активнее участвовала в общественной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суда и интеллигенции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Земства, суд и новая общественная среда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тыс.
</a:t>
            </a:r>
            <a:endParaRPr lang="en-US" sz="9441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1913 году протяженность железных дорог достигла примерно 70 тысяч километров, а индустрия тянулась к крупным центрам. Одновременно росли перегруженность труда, бедность и социальная уязвимость рабочих.
</a:t>
            </a:r>
            <a:endParaRPr lang="en-US" sz="245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железнодорожному строительству и развитию промышленности в Российской империи (исторические курсы).
</a:t>
            </a:r>
            <a:endParaRPr lang="en-US" sz="751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протяженность железных дорог усилила связь регионов и ускорила рост фабрик, заводов и концентрацию труда в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Российской империи и источники напряжения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болезненными становились противоречия между земельными ожиданиями в деревне и трудовыми условиями на предприятиях, при сохранении ограниченных политических прав.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Разнородность интересов и различия между старой сословностью и новой индустриальной реальностью создавали множество «очагов» конфликта одновременно.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социальной структуре и общественным конфликтам конца XIX — начала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реформы привели к революционному кризису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модернизации и сохранения политической неподвижности в 1860–1905 годы и далее.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1870-х годах народники связывали будущее России с крестьянской общиной и верили в особый путь страны без капиталистического развития по западному образцу. Они рассчитывали на отклик деревни.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включало «хождение в народ», попытки агитации среди крестьян и создание подпольных кружков. Постепенно выяснялось, что мирные методы нередко не дают ожидаемого результата.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«Земля и воля» и «Народная воля» показали переход части оппозиции к террору. Убийство Александра II в 1881 году стало символом радикализации и ограниченности прежней тактики.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и революционные поиски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Контрреформы Александра III и усиление самодержавия
</a:t>
            </a:r>
            <a:endParaRPr lang="en-US" sz="2326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1881 года усилились надзор за обществом и дисциплинарные меры. Это укрепляло вертикаль управления и снижало пространство для независимой политической активности.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Полицейский контроль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Выросла роль цензуры, а доступ к публичному обсуждению критических тем стал более ограниченным. Так власть стремилась сдержать рост оппозиционных настроений.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ограничения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земствами и другими формами самоуправления усиливался, а университетская автономия ограничивалась. Это влияло на то, как формировалась общественная повестка на местах.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местного самоуправления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Идеологическими ориентирами стали формулы самодержавия, православия и народности. Внешне сохранялась стабильность, но доверие к власти продолжало ослабевать.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опора режима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Витте и ускоренная модернизация 1890-х годов
</a:t>
            </a:r>
            <a:endParaRPr lang="en-US" sz="240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Витте продвигал протекцию: ввозные товары облагались мерами, которые делали производство в России более выгодным. Акцент делался на металлургии, машиностроении и других отраслях, влияющих на железные дороги и оборону. Это помогало сокращать технологическое отставание.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Протекционизм и ставка на «тяжёлую промышленность»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стандарт и доверие к рублю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1897 году был введён золотой стандарт — рубль стал иметь твёрдое обеспечение. Такая система укрепляла финансовую дисциплину, снижала неопределённость для инвесторов и предпринимателей. В результате экономика получала более стабильные условия для долгосрочных проектов.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Транссибирской магистрали связывало центр с восточными районами и удешевляло перевозки. Одновременно росли добыча угля, производство металла и сеть железных дорог. Именно на такой инфраструктуре держался промышленный рост конца XIX века.
</a:t>
            </a:r>
            <a:endParaRPr lang="en-US" sz="115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Транссиб, металл и уголь как двигатель подъёма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индустриального роста и его издержки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были не «плановыми»: кризисы начала 1900-х отражались на производстве и занятости, а затем сменялись восстановлением.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индустриальный подъём сопровождался ростом масштаба предприятий и обострением социальных проблем, усиливающим протестность.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динамике промышленного развития России конца XIX — начала XX века; точные значения для каждого показателя зависят от выбранной статистической базы.
</a:t>
            </a:r>
            <a:endParaRPr lang="en-US" sz="11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в 1904–1905 годах выявили слабость управления и недостатки военной системы, а потеря Порт-Артура стала символом этого кризиса.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российского флота в Цусимском сражении подорвал доверие к армии и правительству, усилив ощущение, что власть не контролирует ситуацию.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кризис ускорил протест: в обществе росло число стачек, недовольство выходило за пределы отдельных групп и становилось массовым политическим вызовом.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и удар по престижу власти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года: основные этапы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последовательность событий начала 1905 года и переход к политическому конфликту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401969"/>
            <a:ext cx="4684800" cy="26937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революции 1905–1907 годов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документы задают логику компромисса: расширение свобод и появление Думы сочетались с сохранением верховной власти монарха и ограничениями демократии.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 XIX–начала XX века (структурированное изложение ключевых правовых актов).
</a:t>
            </a:r>
            <a:endParaRPr lang="en-US" sz="1303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политическую систему частично: возникли элементы парламентской жизни, но самодержавие осталось действующим принципом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Столыпинские реформы: ставка на крестьян-собственников
</a:t>
            </a:r>
            <a:endParaRPr lang="en-US" sz="2209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реформа, направленная на выход крестьян из общины и укрепление личного землевладения. Цель — сформировать более устойчивых собственников и снизить напряжение в деревне.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1906–1907: запуск аграрной политики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Поощрялись создание хуторов и отрубов, а также переселение в Сибирь и на восточные окраины империи. В ряде районов это меняло структуру хозяйств и повышало экономическую самостоятельность части крестьян.
</a:t>
            </a:r>
            <a:endParaRPr lang="en-US" sz="104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1908–1914: хутора, отруба и переселение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1914–1917: прерывание реформ кризисом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 успели завершить преобразование на всей территории: война и политический кризис прервали процессы, а социальные противоречия сохранялись.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8090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9690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3519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19195"/>
            <a:ext cx="360000" cy="32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парламентская борьба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выступали за конституцию и широкие гражданские свободы. Их программа опиралась на представительные институты, но наталкивалась на ограниченность реальной власти Думы.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делали акцент на крестьянском вопросе и поддерживали радикальные ожидания деревни. Для них политические изменения были связаны с преобразованием жизни на земле.
</a:t>
            </a:r>
            <a:endParaRPr lang="en-US" sz="1112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Правомонархические силы выступали за сохранение традиционного порядка и ограничение революционного давления. Они видели в парламенте риск дальнейших уступок обществу.
</a:t>
            </a:r>
            <a:endParaRPr lang="en-US" sz="1163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Правомонархические силы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Октябристы поддерживали ограниченные реформы и постепенное обновление. Они стремились к компромиссу с властью, когда ситуация требовала управляемых перемен.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Октябристы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 связывали перемены прежде всего с рабочим движением. Их борьба опиралась на стачки и политическую мобилизацию городов.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ожидания и пределы компромисса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делали ставку на разные цели, а самодержавная система не позволяла одновременно удовлетворить все запросы.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отсутствие общей программы: компромисс внутри прежней модели власти становился всё менее реалистичным.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ключевых требований политических и социальных групп (учебная интерпретация общественных запросов рубежа XIX–XX веков).
</a:t>
            </a:r>
            <a:endParaRPr lang="en-US" sz="12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1917 года: накопленный кризис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Первой мировой войны сохранялись земельный голод в деревне, острые рабочие конфликты и хроническое недоверие к власти как к институту.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не были решены аграрный, рабочий и национальный вопросы, общество оставалось уязвимым: любой внешний удар усиливал внутренние противоречия.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1914–1917 годам напряжение нарастало одновременно по экономическим и политическим линиям, что резко сужало пространство для компромиссов.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дала новый масштаб проблем — потери, перебои снабжения и инфляция быстро превратили старые претензии в общенациональный кризис.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«сверху» в 1861–1900-х расширила жизнь общества и обновила институты, но не решила земельный вопрос и не создала устойчивого политического порядка. Индустриализация, контрреформы и война вели к кризису доверия и падению самодержавия в 1917 году.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которые не предотвратили революцию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2026-05-12T23:12:20Z</dcterms:created>
  <dcterms:modified xsi:type="dcterms:W3CDTF">2026-05-12T23:12:20Z</dcterms:modified>
</cp:coreProperties>
</file>