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пространственное устройство сообществ
</a:t>
            </a:r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расположения организмов в экосистемах и их взаимодействий в пространстве.
</a:t>
            </a:r>
            <a:endParaRPr lang="en-US" sz="312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экологического сообщества и его пространственной структуры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сообщество — совокупность взаимодействующих видов на определённой территории. Пространственная структура отражает размещение организмов, их плотность и формы взаимодействий, влияя на процессы круговорота веществ и устойчивость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характеризуется периодическим чередованием участков с разным составом видов и условиями среды. Такой паттерн повышает биоразнообразие, создавая уникальные среды обитания для различных организмов, усиливая устойчивость экосистемы.
</a:t>
            </a:r>
            <a:endParaRPr lang="en-US" sz="823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Мозаичность: разнообразие участков и видов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проявляются через постепенные изменения факторов, таких как температура и влажность, по территории. Они способствуют смене видового состава и формируют уникальные сообщества в каждой части территории.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Градиенты: плавные экологические переходы
</a:t>
            </a:r>
            <a:endParaRPr lang="en-US" sz="1366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Агрегированные распределения — это группа организмов, объединённых вокруг ресурсных центров или социальных потребностей. Агрегации усиливают взаимодействия внутри и между видами, формируя сложные пищевые сети.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Агрегаты: скопления организмов разных видов
</a:t>
            </a:r>
            <a:endParaRPr lang="en-US" sz="129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паттерны пространственного устройства сообществ
</a:t>
            </a:r>
            <a:endParaRPr lang="en-US" sz="3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формирующие пространственную структуру сообществ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распределение воды, освещённость и климатические параметры, влияющие на доступность ресурсов и условия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факторы, такие как конкуренция, хищничество и симбиоз, определяют взаимодействия, влияя на плотность и размещение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почвенные особенности создают микросреды, формируя разнообразные пространства обитания и устойчивость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Мозаичность: разнообразие и экологическое значение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разных сред обитания поддерживает разнообразие видов, формирует сложные пищевые сети и способствует адаптивной реакции экосистем на изменения среды.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мозаичности в биоразнообразии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лесостепных зонах чередуются лесные массивы и луга разной влажности и плодородия. Такая мозаичность создает множество ниш и сокращает конкуренцию, повышая стабильность экосистемы.
</a:t>
            </a:r>
            <a:endParaRPr lang="en-US" sz="811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мозаичного ландшафта средней полосы России
</a:t>
            </a:r>
            <a:endParaRPr lang="en-US" sz="9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Градиенты: формирование и экосистемное значение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берега к центру озера меняются глубина, освещённость и химический состав воды. Это приводит к смене водных сообществ и формированию зон с разной продуктивностью и биоразнообразием.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в водных экосистемах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высоты постепенно меняются климатические условия и растительность. Результат — уникальные сообщества на каждой высотной отметке, поддерживающие экологическое равновесие и видовой разнообразие.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высоты в горных экосистемах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пространственной структуры с продуктивностью сообществ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и плотное распределение видов способствует максимальному использованию ресурсов и увеличивает общую биомассу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растений улучшает поступление энергии в пищевые цепи, поддерживая устойчивость 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природной среды ухудшает взаимосвязи между организмами, снижая эффективность потоков энергии и круговорота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ведёт к локальному перенасыщению и истощению ресурсов, влияя на динамику популяций и устойчивость сообщества.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виды и формирование экотонов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виды, такие как берёза и дуб, формируют ядро сообщества и заметно влияют на его структуру и биоразнообразие в центральных зонах.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переходных зонах — экотонах — вторичные виды создают уникальные биотопы с высокой плотностью популяций и сложными взаимодействиями, отражающими границы ареалов.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6976"/>
            <a:ext cx="3812100" cy="20910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пространственных паттернов в экосистемах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вертикальной структуры, мозаичности и градиентов в основных типах экосистем и их влияние на биоразнообразие.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паттернов обеспечивает разнообразие и функциональную устойчивость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экологических исследований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градиентов на устройство сообществ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Широтные градиенты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света от северных к южным регионам влияют на видовой состав и продуктивность сообществ.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склонов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освещённости и влагообеспеченности склонов влияют на локальное распределение видов и формирование микрогеографий.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градиенты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по горе меняются температура и влажность, что ведёт к смене растительных и животных сообществ.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почвенных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типах почв создают зоны с уникальными микроклиматами и значимо влияют на видовое разнообразие.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Агрегативное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Агрегативное распределение характеризуется скоплением организмов в группах. Например, антилопы формируют стада, а растения могут расти плотными клумбами, что связано с доступностью ресурсов и защитой от хищников.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и случайное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расположение встречается при равных расстояниях между особями, как в искусственных лесах. Случайное распределение не поддаётся прогнозу и часто обусловлено случайным влиянием среды и поведением отдельных особей.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пространственного распределения организмов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физико-химических условий создаёт большое количество ниш, что способствует увеличению видов в экосистеме. Такая гетерогенность поддерживает сложные пищевые сети и устойчивость сообществ.
</a:t>
            </a:r>
            <a:endParaRPr lang="en-US" sz="699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как основа нишевого разнообразия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вертикальная структура тропиков создаёт разнообразие микроклимата и среды, где одни виды насекомых и птиц занимают нижние ярусы, а другие — верхние, обеспечивая широкий спектр взаимодействий.
</a:t>
            </a:r>
            <a:endParaRPr lang="en-US" sz="71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Стратификация тропических лесов
</a:t>
            </a:r>
            <a:endParaRPr lang="en-US" sz="1056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освещённости и влажности на разных уровнях кроны дерева создают уникальные условия. Это приводит к проживанию различных видов насекомых и птиц, которые адаптированы к конкретным микроусловиям.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Микроэкосистемы в пределах одного дерева
</a:t>
            </a:r>
            <a:endParaRPr lang="en-US" sz="82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гетерогенности среды на биоразнообразие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антропогенного воздействия на пространственную структуру
</a:t>
            </a:r>
            <a:endParaRPr lang="en-US" sz="214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обработка почвы и моно-культуры приводят к снижению разнообразия и изменению природных паттернов размещения организмов.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фрагментирует природные местообитания, сокращая число видов и усиливая доминирование синантропных организмов.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коммуникации разрывают экосистемы, создавая преграды для миграций и взаимодействий между популяциями.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почв изменяет абиотические факторы, что меняет пространственное устройство сообществ и снижает их устойчивость.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 и её последствия для сообществ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снижает генетический обмен между популяциями, что уменьшает жизнеспособность видов и ведёт к локальному вымиранию изолированных групп.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например в Амазонии, создаёт островки биоразнообразия с ограниченным числом видов, что увеличивает уязвимость экосистем и нарушает пищевые сети.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и переходные зоны в пространственном устройстве сообществ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Экотоны представляют собой пространства с высокой плотностью видов и усиленными взаимодействиями, где сходятся характеристики соседних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переходные зоны быстро реагируют на экологические изменения, обеспечивая место обитания для редких видов и стимулируя биоразнообразие.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 сохраняют локальные биоценозы, предоставляя убежище для птиц и мелких млекопитающих. Эти территории способствуют сохранению экологического равновесия в городской среде.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островки в городе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часто преобладают виды, адаптировавшиеся к жизни рядом с человеком, что приводит к снижению общего видового разнообразия и утрате природных функций экосистем.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синантропных видов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урбанизация приводит к утрате естественных местообитаний и снижению жизнеспособности многих видов, меняя экологическую структуру и уменьшая устойчивость городских сообществ.
</a:t>
            </a:r>
            <a:endParaRPr lang="en-US" sz="96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биологического опустынивания
</a:t>
            </a:r>
            <a:endParaRPr lang="en-US" sz="126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сообщества: сложная мозаика природы и антропогена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анализа — локальный, региональный и глобальный — дают разные перспективы для понимания структуры сообществ.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по экологии,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сообществ на разных масштабах помогает выявить как особенности малых участков, так и общие закономерности, существующие на больших территориях.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методов позволяет выявлять границы популяций и миграционные связи, что способствует пониманию динамики изменения пространственной структуры.
</a:t>
            </a:r>
            <a:endParaRPr lang="en-US" sz="799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популяций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Фотосъёмка с воздуха и спутниковая картография дают точные данные о распределении растительных сообществ и изменениях ландшафта во времени.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дистанционное зондирование
</a:t>
            </a:r>
            <a:endParaRPr lang="en-US" sz="854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ГИС с мобильными датчиками позволяет мониторить параметры среды и отслеживать пространственные паттерны в реальном времени, повышая точность исследований.
</a:t>
            </a:r>
            <a:endParaRPr lang="en-US" sz="747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и датчики
</a:t>
            </a:r>
            <a:endParaRPr lang="en-US" sz="90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технологии в исследованиях пространственного устройства
</a:t>
            </a:r>
            <a:endParaRPr lang="en-US" sz="30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влияния глобальных изменений на сообщества
</a:t>
            </a:r>
            <a:endParaRPr lang="en-US" sz="1951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усиливают потепление и меняют режим осадков, что приводит к изменению ареалов многих видов и появлению новых сообществ.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2010—2020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экстремальных погодных явлений вызывает разрушения экосистем, способствуя инвазии новых видов и снижению устойчивости старых.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2020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ареалов клещей и змей в умеренных широтах России становится одним из примеров адаптации и сдвига пространственного устройства сообществ под влиянием глобальных изменений.
</a:t>
            </a:r>
            <a:endParaRPr lang="en-US" sz="122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пространственного устройства сообществ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пространственного устройства экосистем помогает сохранять биоразнообразие, оптимизировать природопользование и прогнозировать последствия экологических изменений, обеспечивая устойчивое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2026-05-10T06:55:34Z</dcterms:created>
  <dcterms:modified xsi:type="dcterms:W3CDTF">2026-05-10T06:55:34Z</dcterms:modified>
</cp:coreProperties>
</file>