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— важный элемент жизни растений и источник питания для человека и животных.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плоды в жизни растений и человека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— это орган растения, который образуется после опыления, защищая семена и способствуя их распространению для выживания следующих поколений растений.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плод и зачем он нужен жаждущей природе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плода: основные компоненты
</a:t>
            </a:r>
            <a:endParaRPr lang="en-US" sz="2974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состоит из околоплодника, называемого перикарпием, и семян, которые отвечают за продолжение рода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Околоплодник делится на три слоя: наружный экзокарпий, средний мезокарпий и внутренний эндокарпий, обеспечивающие защиту и питание.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расположены внутри плода, защищены от высыхания и повреждений, что способствует их успешному прорастанию.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плод после опыления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яйцеклетка превращается в семя, а стенки завязи преобразуются в околоплодник, который окружает семена.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строения цветка в образовании плода могут участвовать дополнительные части, такие как околоцветник или цветоложи.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плодов: основные типы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характеризуются развитой мясистой частью и включают ягоды, костянки и яблоки, которые часто съедобны целиком.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имеют твердый или плотный околоплодник, включают орехи, стручки, коробочки и зерновки, выполняя защитную функцию.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основана на структуре плода и способе раскрытия при созревании, что влияет на способы распространения семян.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плодов адаптирован под разные условия среды и механизмы распространения семян в природе.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8064"/>
            <a:ext cx="3377400" cy="19916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сочных и сухих плодов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виды сочных и сухих плодов и их характеристики для лучшего понимания различий.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содержат много влаги для питания, сухие — обеспечивают защиту и распространение семян.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Ягоды: особенности строения и примеры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томаты, смородина и виноград, плоды которых употребляются как людьми, так и животными.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имеют сочный экзокарпий и мезокарпий, внутри обычно несколько мелких семян, что облегчает распространение семян.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ягод обычно съедобны, что стимулирует поедание и способствует эффективному распространению семян.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Костянка и её отличия от ягоды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Костянка содержит сочную мякоть и твердую внутреннюю косточку, в которой расположено одно семя. Косточка служит дополнительной защитой семени.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ягод, косточка несъедобна и не употребляется в пищу, примерами костянок являются вишня, абрикос и слива.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70%
</a:t>
            </a:r>
            <a:endParaRPr lang="en-US" sz="6588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семян орехов сохраняется благодаря прочной оболочке, что важно для выживания растений и питания животных.
</a:t>
            </a:r>
            <a:endParaRPr lang="en-US" sz="1902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— это сухие односемянные плоды с твердой оболочкой, они защищают семя и служат пищей для многих животных и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флоры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основа питания миллионов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Зерновка пшеницы имеет плотный околоплодник, который срастается с семенем. Это обеспечивает долговечность и качество зерна, что важно для производства муки и хлеба.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 овёс: разнообразие зерновок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зерно кукурузы и овса — это зерновка с уникальными свойствами. Эти плоды широко используются в пищевой промышленности и кормопроизводстве.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Зерновка — важный плод у злаков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Коробочка, стручок и боб: примеры раскрывающихся плодов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— это сухой плод, который при созревании раскрывается по швам, освобождая семена наружу. Примеры: мак и хлопчатник, широко распространённые среди дикорастущих растений.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Стручок представляет собой плод с двумя створками, которые раскрываются при созревании, характерен для капустных растений, таких как капуста и редька, обеспечивая эффективное распределение семян.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 — сухой раскрывающийся плод, который раскрывается вдоль двух швов и содержит несколько семян. Часто встречается у растений семейства бобовых, включая горох и фасоль.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Раскрывающиеся плоды помогают растению эффективно распространять семена, обеспечивая их прорастание на значительном расстоянии от материнского растения для сохранения вида.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видов плодов и их распространённость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наиболее распространены зерновки среди сухих плодов, а среди сочных — ягоды и яблоки, что отражает климатические и экологические условия.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преимущественное преобладание сухих плодов в природе, что связано с их адаптацией к разным средам и способами рассеивания семян.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флоры России,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с помощью ветра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плоды, например у одуванчика, оснащены парашютиками, которые позволяют семенам переноситься на большое расстояние ветром, расширяя ареал растения.
</a:t>
            </a:r>
            <a:endParaRPr lang="en-US" sz="774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распространяемые водой
</a:t>
            </a:r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 представляет собой плод, способный плавать по морской воде, что позволяет ему преодолевать большие расстояния и прорастать на островах и берегах.
</a:t>
            </a:r>
            <a:endParaRPr lang="en-US" sz="833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распространители семян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часто поедаются птицами и млекопитающими, которые затем разносят семена с фекалиями, обеспечивая эффективное расселение растений в природе.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плодов к распространению семян
</a:t>
            </a:r>
            <a:endParaRPr lang="en-US" sz="23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их роль в питании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Клетчатка, содержащаяся в плодах, улучшает пищеварение и способствует нормализации работы кишечника, предотвращая запоры и дисбактериоз.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фруктов снижает риск развития хронических заболеваний, поддерживает уровень энергии и общее самочувствие в течение дня.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являются важным источником витаминов и минералов, необходимыми для поддержания здорового обмена веществ и иммунной системы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плодов в природе для животных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и млекопитающие включают плоды в свой рацион, получая необходимую энергию и питательные вещества для зимнего периода.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распространению семян через поедание и последующее вынашивание их на новых территориях, обеспечивая размножение растений.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также используют плоды как источник пищи, участвуя в сложных экологических связях и поддерживая биоразнообразие экосистем.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Витаминный состав и польза популярных плодов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витамины и полезные вещества в популярных плодах, способствующие здоровью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витаминов в плодах обеспечивает комплексное питание, необходимое для поддержания здоровья и профилактики заболеваний.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питанию школьника,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как символ жизни и мудрости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и праздниках яблоко часто выступает символом здоровья и знания. Его образ используется в обрядах, связанных с пожеланиями долгой жизни и процветания.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 как символ изобилия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традиционных культурах гранат символизирует плодородие и богатство. Его семена часто ассоциируются с изобилием, что отражается в осенних праздниках урожая.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осенних праздниках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урожая включают сбор и освящение плодов, которые используются в ритуалах, символизируя благодарность и поддержку плодородия земли на следующий год.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культуре и традициях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плоды мира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Карамбола имеет характерную звездообразную форму и содержит антиоксиданты, полезные для укрепления иммунитета и поддержания зрения.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известен своим резким запахом и уникальным вкусом, широко употребляется в Юго-Восточной Азии и ценится за лечебные свойства.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Рамбутан покрыт мягкими волосками, обладает сладкой мякотью и используется в народной медицине для повышения жизненного тонуса.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разнообразие плодов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работы позволили создать множество сортов фруктов и овощей с улучшенными вкусовыми качествами и повышенной урожайностью.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методы увеличили устойчивость растений к болезням и неблагоприятным условиям, расширяя возможности выращивания плодов.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земель и вырубка лесов привели к исчезновению некоторых диких видов плодов и снижению естественного биоразнообразия.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разнообразия плодов оказывает негативное влияние на экосистемы и сельское хозяйство, подчеркивая важность охраны природы.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играют ключевую роль в поддержании жизни на планете, обеспечивая питание растениям, животным и людям, а также способствуя развитию культур и экосистем.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плодов для природы и человека: итоги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2026-05-07T14:13:24Z</dcterms:created>
  <dcterms:modified xsi:type="dcterms:W3CDTF">2026-05-07T14:13:24Z</dcterms:modified>
</cp:coreProperties>
</file>