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значение, строение,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жизненно важные органы, очищающие кровь и поддерживающие баланс тела.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роль почек в организме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изучают с древних времён. Современная наука раскрыла их функции, необходимы для контроля состава крови и артериального давления.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почек в организме человека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расположены по обе стороны позвоночника в поясничной области, обеспечивая защиту внутренним органам и прочную фиксацию.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почка лежит ниже левой из-за соседства с печенью, что создаёт асимметрию в расположении этих органов.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почки частично защищены нижними ребрами и окружены жировой тканью, которая смягчает удары и предотвращает повреждения.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почек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Бобовидная форма почек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напоминают по форме крупные фасоли. Такая форма позволяет эффективно размещаться в ограниченном пространстве поясницы.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масса органа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взрослой почки — около 10-12 см, масса — примерно 120-150 г. Школьники имеют чуть меньшие и легче почки, что соответствует росту и возрасту.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почек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поверхность гладкая и плотная, окрашена в тёмно-красный цвет благодаря богатому кровоснабжению.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почек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токсичные вещества и лишнюю жидкость, что предотвращает их накопление в организме.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баланс соли и поддерживают кислотно-щелочное равновесие, обеспечивая стабильность внутренней среды тела.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через почки, около 20% крови от всего объёма, выбрасываемого сердцем, очищается от вредных продуктов обмена.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также регулируют объём жидкости в организме, поддерживая нормальное кровяное давление и работу других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1042"/>
            <a:ext cx="4133400" cy="19633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органов выделительной системы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почек, кожи, лёгких и печени в выводе веществ из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выполняют основную роль в выведении конечных продуктов обмена.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строение почки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почки — вход и выход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ворота проходят сосуды, нервы и мочеточник — это жизненно важные пути для функционирования почки.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и края почки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имеет верхний и нижний полюса, а также медиальный и латеральный края, что определяет её форму и ориентацию в теле.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и задняя поверхности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поверхность почки немного выпуклая, задняя — более плоская, что связано с особенностями прилегающих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почки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Фиброзная капсула — тонкая, прочная плёнка, плотно прилегающая к почечной ткани и защищающая её.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капсула окружает почку снаружи, амортизируя удары и удерживая орган на 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фасция — наружная оболочка, соединяющая почку с окружающими тканями и выполняющая защитную функцию.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Кровоснабжение и иннервация почки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артерия и вена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ворота почки проходит почечная артерия, приносящая насыщенную кислородом кровь, и почечная вена, отводящая очищенную кровь.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выводит лишнюю жидкость и иммунные клетки, поддерживая защиту почечного органа.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и мочеточник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регулируют работу почки, а мочеточник обеспечивает отток мочи к мочевому пузырю для выведения из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корковое вещество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 — наружный слой почки толщиной 4-5 мм, содержит почечные тельца и начальные участки нефронов.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начинается фильтрация крови, формируются первичные уринные растворы — основа для дальнейшей обработки мочи.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коркового слоя светлее, чем у внутреннего мозгового вещества, что связано с его структурой и функциями.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почки: ключевые элементы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пирамид почки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почки состоит из 10–18 пирамид, направленных вершинами к центру органа, где расположена почечная лоханка. Каждая пирамида содержит миллионы собирательных трубочек, которые собирают мочу из нефронов.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собирательных трубочек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трубочки играют важную роль в прохождении и концентрации мочи внутри пирамид. Они объединяют первичную мочу и направляют её к малым почечным чашечкам для дальнейшего вывода.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Почечные столбы и их роль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пирамидами находятся почечные столбы — участки коркового вещества, которые обеспечивают сосудистую поддержку и разделяют пирамиды, поддерживая структуру и кровоснабжение почки.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прохождения мочи внутри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и транспорта мочи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почка содержит около миллиона нефронов – микроскопических структур, где происходит основная работа по фильтрации крови и формированию мочи.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нефрон с мальпигиева тельца, состоящего из клубочка капилляров и капсулы Шумлянского–Боумена, где формируется первичная моча.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— основная элементарная единица почки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извитые и прямые канальцы, обеспечивающие всасывание полезных веществ и удаление ненужных соединений из первичной мочи.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обеспечивает фильтрацию, реабсорбцию и секрецию — комплекс процессов, которые поддерживают гомеостаз и выведение токсинов.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ежедневно обрабатывают большой объём крови, эффективно удаляя лишнюю жидкость и отходы.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нефрологии,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фильтрации и образования мочи
</a:t>
            </a:r>
            <a:endParaRPr lang="en-US" sz="332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180 литров фильтрата лишь 1,5 литра превращаются в мочу, включая 99% восстановленных веществ.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нефронов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 в почечных клубочках удаляет шлаки и токсины, формируя первичную мочу.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позволяет возвращать в организм необходимые вещества — воду, глюкозу и соли.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выводит из организма дополнительные вредные соединения и лекарства через канальцы нефрона.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почек с системами организма
</a:t>
            </a:r>
            <a:endParaRPr lang="en-US" sz="283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сердечно-сосудистой системой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объём крови и давление, взаимодействуя с сердцем и сосудами. Они корректируют водно-солевой баланс, что влияет на кровяной поток и работу сердца.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эндокринной системе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выделяют гормон эритропоэтин, способствующий образованию красных кровяных телец в костном мозге, что важно для транспорта кислорода в организме.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органами выделения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работают в тесном контакте с кожей, лёгкими и печенью, совместно обеспечивая выведение продуктов обмена и поддержание внутреннего равновесия.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артериального давления почками
</a:t>
            </a:r>
            <a:endParaRPr lang="en-US" sz="300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вырабатывают ренин — фермент, запускающий каскад реакций, сужающих сосуды и повышающих давление.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объёма жидкости, контролируемые почками, влияют на уровень кровяного давления.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функции почек может возникать гипертония из-за избытка соли и задержки воды.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ренина или жидкости ведёт к снижению артериального давления и слабому кровотоку.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почек у подростков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бактериальное воспаление почек, проявляется болями в пояснице, ознобом и повышением температуры.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 почках вызывают сильные боли, нарушение мочеиспускания и изменение цвета мочи.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 — воспаление клубочков почек, сопровождается отёками и изменением состава крови, требующим 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почек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питьевого режима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чистой воды помогает выводить токсины, поддерживая работу почек и предотвращая образование камней.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употребления соли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соли в рационе снижает нагрузку на почки и помогает поддерживать нормальное артериальное давление.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гигиены и тепла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лечение инфекций, личная гигиена и защита от переохлаждения важны для предупреждения воспалительных заболеваний почек.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почек в здоровье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обеспечивают жизненно важные функции очищения крови и поддержания внутреннего баланса. Забота о них с раннего возраста помогает сохранить здоровье на долгие годы.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2026-05-08T13:11:08Z</dcterms:created>
  <dcterms:modified xsi:type="dcterms:W3CDTF">2026-05-08T13:11:08Z</dcterms:modified>
</cp:coreProperties>
</file>