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глагольное сказуемое в 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действие, которое выражает главное слово предложения?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глагольное сказуемое помогает увидеть грамматическую основу, понять связь слов в предложении и уверенно выполнять синтаксический разбор.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7 классе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простое глагольное сказуемое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322574" y="2757526"/>
            <a:ext cx="6806417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и процесс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глагольное сказуемое может передавать не только действие, но и состояние: спит, волнуется, темнеет, растёт. В этих случаях оно показывает, что происходит с предметом.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2574" y="1659646"/>
            <a:ext cx="6806417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предмета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сказуемое сообщает, что делает подлежащее: пишет, строит, поехал, улыбнулся. Оно отвечает за основное действие в предложении и делает его смысл сразу понятным.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574" y="3855401"/>
            <a:ext cx="6806417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информация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сказуемое чаще всего несёт основную мысль предложения. По нему легко понять, кто действует, что происходит и как развивается событие.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вопросам и значениям легче узнать, где в предложении находится простое глагольное сказуемое.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глагольной формы часто достаточно, чтобы одновременно выразить действие и грамматические признаки сказуемого.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значения простого глагольного сказуемого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4841" y="0"/>
            <a:ext cx="295851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79775" y="1263725"/>
            <a:ext cx="5373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простое глагольное сказуемое выражено личной формой глагола: читаю, читаешь, читает, читали, прочитают. Такая форма сама показывает действие и связь с подлежащим.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2456296"/>
            <a:ext cx="5373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времена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Глагол-сказуемое может стоять в настоящем, прошедшем или будущем времени. Например: пишет, писал, будет писать. В каждом случае действие названо одним словом.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3648874"/>
            <a:ext cx="5373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Повелительное наклонение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приказах, просьбах и советах сказуемое тоже бывает простым: читай, делайте, пиши. Здесь глагол выражает побуждение к действию без дополнительных слов.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признак: сказуемое выражено глаголом
</a:t>
            </a:r>
            <a:endParaRPr lang="en-US" sz="27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простое глагольное сказуемое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синтаксического разбора предложения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простого глагольного сказуемого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настоящего времени показывает действие, которое происходит сейчас: рисует, читает, строят. Она часто помогает увидеть, что делает подлежащее в данный момент.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обозначает уже завершённое или прошедшее действие: рисовал, пришла, играли. Здесь сказуемое согласуется с подлежащим по роду и числу.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 сообщает о действии, которое ещё только произойдёт: будет рисовать, прочитают, поедем. Эта форма помогает говорить о планах и предстоящих событиях.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Повелительное наклонение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Повелительное наклонение выражает просьбу, совет или приказ: рисуй, помогайте, открой. В таком сказуемом главное — побуждение к действию.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выполняют одну и ту же синтаксическую роль, но различаются грамматическими признаками.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сказуемого меняется, а его функция остаётся одинаковой: назвать действие подлежащего.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признаки глагольных форм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глагольная форма не является простым сказуемым
</a:t>
            </a:r>
            <a:endParaRPr lang="en-US" sz="2702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выражают два слова, нужно быть внимательным. В сочетании будет читать смысл будущего действия распределён между вспомогательным словом и инфинитивом.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или желание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начал писать, хотел помочь, собирался ответить не являются простыми сказуемыми. Здесь первое слово показывает начало, желание или намерение, а основное действие передаёт инфинитив.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составу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посчитайте, сколько частей выражают сказуемое. Если есть вспомогательное слово и инфинитив, перед вами уже составное глагольное сказуемое.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глагольное сказуемое всегда выражено одной глагольной формой. Когда значение действия разделено между словами, тип сказуемого меняется.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640" y="1124025"/>
            <a:ext cx="5369219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быстрее отличать один тип сказуемого от другого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сказуемое выражено одной глагольной формой, оно простое; если смысл разделён между частями, оно составное.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синтаксиса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и составное сказуемое: различия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сказуемого с подлежащим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06750" y="1987922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прошедшем времени сказуемое изменяется по роду и числу: девочка пришла, мальчик пришёл, дети играли. Такая форма помогает понять, о ком идёт речь даже без повторения подлежащего.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9173" y="1049000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настоящем времени простое глагольное сказуемое обычно согласуется с подлежащим по лицу и числу: ученик отвечает, ученики отвечают. По форме сразу видно, кто выполняет действие.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2926845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делает предложение грамматически правильным и логичным. Если форма сказуемого не совпадает с подлежащим, смысл становится неясным, а ошибка легко заметна при синтаксическом разборе.
</a:t>
            </a:r>
            <a:endParaRPr lang="en-US" sz="1178" dirty="0"/>
          </a:p>
        </p:txBody>
      </p:sp>
      <p:sp>
        <p:nvSpPr>
          <p:cNvPr id="13" name="Text 5"/>
          <p:cNvSpPr txBox="1"/>
          <p:nvPr/>
        </p:nvSpPr>
        <p:spPr>
          <a:xfrm>
            <a:off x="306750" y="3865768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речи
</a:t>
            </a:r>
            <a:pPr algn="l" indent="0" marL="0">
              <a:lnSpc>
                <a:spcPct val="100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и бытовых фразах согласование встречается постоянно: мама готовит, друзья читают, ребята вернулись. Эти примеры показывают, как форма глагола связывает действие с его исполнителем.
</a:t>
            </a:r>
            <a:endParaRPr lang="en-US" sz="11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простое глагольное сказуемое делает предложение ясным
</a:t>
            </a:r>
            <a:endParaRPr lang="en-US" sz="2702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называет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сказуемое быстро сообщает, что делает подлежащее: пишет, идёт, строит, смеётся. Читателю не нужно искать скрытый смысл — действие выражено прямо и понятно.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время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глагола сразу указывает, когда происходит действие: сейчас, раньше или позже. Благодаря этому предложение становится точнее и помогает представить событие без лишних объяснений.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слова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соединяет подлежащее с сообщением о нём и показывает грамматическую основу. Именно эта связь делает фразу цельной и позволяет понять, кто действует и как.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живую речь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рассказах, диалогах и сообщениях простые глагольные сказуемые делают текст динамичным. Они помогают говорить коротко, ясно и по делу, не перегружая предложение лишними словами.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ответах и устных пересказах чаще всего встречаются формы настоящего времени, потому что они передают текущие действия и наблюдения.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описания происходящего в настоящем времени преобладают, а побуждение встречается реже, но важно для общения и инструкций.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устной и письменной речи; обобщение типичных примеров из учебных текстов.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случаи употребления в речи школьника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синтаксического разбора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школьной грамматике для определения простого глагольного сказуемого.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060" y="1468141"/>
            <a:ext cx="235634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6175" y="3085166"/>
            <a:ext cx="235634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49637" y="1468141"/>
            <a:ext cx="206179" cy="2356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сказуемого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72494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составным сказуемым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формы будет читать, начал работать, хотел ответить принимают за простое сказуемое. На деле смысл действия делится между вспомогательным словом и инфинитивом.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4061" y="3085166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оценка будущего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будущую форму считают отдельным признаком простого сказуемого и не замечают сложную конструкцию. Нужно проверить, выражено ли действие одним словом или несколькими частями.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44279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Подмена частей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или прилагательное могут выглядеть как сказуемое, но не обозначать действие. Если главное сообщение связано с признаком или состоянием, важно определить тип сказуемого точнее.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4841" y="0"/>
            <a:ext cx="295851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повседневной речи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89357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«Мальчик рисует» показывает действие в настоящем времени. Сказуемое стоит в одной глагольной форме и сразу сообщает, что делает подлежащее в данный момент.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89357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«Мама приготовила ужин» сказуемое называет уже завершённое действие. По форме прошедшего времени легко определить, когда именно произошло событие и кто его совершил.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2665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на завтра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фразе «Завтра мы поедем в музей» простое глагольное сказуемое передаёт будущее действие. Оно помогает выразить намерение ясно и кратко, без лишних пояснений.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72665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во дворе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«Ребята играют во дворе» показывает живую ситуацию из повседневной жизни. Сказуемое помогает быстро представить действие и сделать рассказ более естественным.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синтаксическая роль выражается разными глагольными формами, поэтому важно смотреть не только на смысл, но и на грамматические признаки.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меняются, но функция остаётся общей: все они называют действие подлежащего и помогают определить сказуемое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по времени и наклонению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143" y="2191591"/>
            <a:ext cx="281731" cy="2817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1101" y="2191591"/>
            <a:ext cx="246514" cy="2817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31843" y="2191591"/>
            <a:ext cx="281731" cy="2817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находить простое глагольное сказуемое
</a:t>
            </a:r>
            <a:endParaRPr lang="en-US" sz="2702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8575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разбор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находить сказуемое помогает быстро выделить грамматическую основу предложения. Это особенно важно на уроках синтаксиса, где нужно точно определить, что является главной частью высказывания.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136929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сложных тем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нужен при изучении сложных предложений, причастных и деепричастных оборотов. Без него трудно увидеть, где заканчивается основа и как строится смысл всего предложения.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055283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Грамотная проверка работ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проверке письменных работ этот навык помогает находить ошибки в разборе и правильно объяснять форму глагола. Он делает ответы более точными и уверенными.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действие выражено не только глаголом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отличить простое сказуемое от составного глагольного и составного именного.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глагольное сказуемое: главное, что нужно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глагольное сказуемое выражает действие одной глагольной формой, входит в грамматическую основу и помогает точно понимать структуру предложения. Его важно уметь находить в любой письменной и устной речи.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2026-05-28T14:11:33Z</dcterms:created>
  <dcterms:modified xsi:type="dcterms:W3CDTF">2026-05-28T14:11:33Z</dcterms:modified>
</cp:coreProperties>
</file>