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здоровье и его охрану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основа развития и успешной адаптации подростков в обществе.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сквозь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заботы о здоровье начинается с древних цивилизаций, проходя через становление медицины в средние века и развитие современного научного подхода. Понимание здоровья всегда было ключевым для благополучия 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здоровья по стандартам ВОЗ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не только отсутствие болезней, но и полное благополучие тела, души и социальной жизни. Такой комплексный взгляд помогает поддерживать баланс и качество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ВОЗ в формулировке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впервые официально определила здоровье как состояние всестороннего благополучия, расширяя медицинские рамки и стимулируя глобальные усилия по его поддержанию.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 сбалансированное питание обеспечивает подросткам все необходимые вещества для роста и развития организма.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составляющие физического здоровья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укрепляют сердечно-сосудистую систему и способствуют правильному формированию мышц и костей.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сна восстанавливает силы, поддерживает концентрацию и способствует гормональному балансу.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вредных привычек, таких как курение и злоупотребление алкоголем, критично для сохранения молодого здоровья и профилактики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управлять эмоциями и поддерживать позитивное мышление помогает подросткам эффективно справляться со стрессами.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устойчивость способствует формированию крепких дружеских и семейных отношений и успешной социальной адаптации.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Доверительная атмосфера в семье и школе играет важную роль в поддержании и укреплении психического здоровья подростка.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психического и эмоционального здоровья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социального здоровья и коммуникации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умений слушать, выражать свои мысли и конструктивно разрешать конфликты помогает подросткам взаимодействовать с окружающими.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мнению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принятие разнообразия точек зрения формирует толерантность и способствует гармоничным отношениям.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жизни класса и школы развивает ответственность и ощущение собственной значимости.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 социальной группе укрепляет внутреннюю уверенность и поддерживает эмоциональное благополучие.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защиты здоровья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факторы, влияющие на здоровье, с противоположными эффектами: риски и защитные элементы.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защитных факторов помогает формировать крепкий организм и снижает вероятность заболеваний.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здоровый образ жизни у подростков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спортивными играми и упражнениями способствуют укреплению здоровья и развитию выносливости. Рекомендуется минимум 60 минут активности ежедневно.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полноценного 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Продолжительный и качественный ночной сон в 8–10 часов необходим для восстановления сил и нормального развития мозга и организма подростка.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курения, алкоголя и других вредных веществ помогает сохранить здоровье, повысить работоспособность и улучшить общее самочувствие.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обеспечивает построение мышечной массы и поддерживает процессы роста в организме подростка, особенно при активном образе жизни.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здоровье подростка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способствуют правильному формированию костей, нервной системы и поддерживают иммунитет.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сахара и газированных напитков увеличивает риск ожирения и нарушений обмена веществ.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жизненно необходима для всех обменных процессов и поддержания внутренних функций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спортивные занятия укрепляют иммунитет, улучшают состояние сердца и сосудов, способствуют выносливости мышц.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снижает уровень стресса и помогает предотвратить депрессивные состояния благодаря выработке эндорфинов.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свежем воздухе укрепляют здоровье и способствуют развитию координации и социальных навыков подростков.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 для подростков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38433"/>
            <a:ext cx="209400" cy="1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47740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47740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заболеваний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рук, чистка зубов и ежедневный душ защищают от распространения инфекций и поддерживают общее здоровье подростков.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смена одежды и обуви предотвращает кожные заболевания и улучшает самочувствие, особенно в период активных перемен тела.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санитарный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заведениях проводятся проверки чистоты и соблюдения санитарных норм для защиты здоровья детей и профилактики эпидемий.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курения для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вызывает хронические болезни лёгких и ухудшает дыхательную функцию. Курящие подростки быстрее устают и страдают от частых простуд, что снижает их физическую выносливость.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алкоголя на развитие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негативно сказывается на работе мозга, ухудшая память и внимание. Это мешает учебе и может привести к проблемам с поведением и социальной адаптацией.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наркомании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наркотиков разрушает нервную систему, ведет к серьёзным физическим и психологическим нарушениям. Наркомания часто приводит к изоляции и полной деградации личности.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сохранять спокойствие в сложных ситуациях помогает подросткам легче справляться со стрессами и поддерживать продуктивную учёбу и общение.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релаксации, дыхательные упражнения и увлечения способствуют снижению нервного напряжения и улучшению эмоционального состояния подростков.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длительных негативных эмоциях важно обратиться к психологу, который поможет разобраться в причинах и выработать здоровые стратегии стресс-менеджмента.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и стресс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болезней у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инфекции остаются главной проблемой среди подростков, требуя особого внимания к профилактике и гигиене.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и коррекция образа жизни помогут значительно снизить риск заболеваний и улучшить общее здоровье подростков.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данные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календарь прививок для подростков включает вакцины против кори, гриппа, столбняка и полиомиелита, что обеспечивает защиту от серьёзных инфекций.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болезней: вакцинация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вакцинация способствует формированию коллективного иммунитета в школьных коллективах, уменьшая вероятность вспышек заболеваний.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являются безопасным и эффективным способом предотвращения болезней, минимизируя риск осложнений и долгосрочных проблем со здоровьем.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подростков и их родителей о важности вакцинации укрепляет ответственность и здоровье всего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обращения за медицинской помощью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симптомах и заболеваниях у подростков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проводят занятия и встречи с медицинскими специалистами, формируя у подростков важность здорового образа жизни и профилактики болезней.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спортивные мероприятия и конкурсы способствуют физическому развитию и укрепляют командный дух среди учащихся.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медработники контролируют здоровье детей, организуют вакцинацию и диспансеризацию, поддерживая своевременную медицинскую помощь.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в охране здоровья подростков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доступны районные поликлиники и специализированные детские больницы, обеспечивающие квалифицированную помощь подросткам.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система здравоохранения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центры проводят диспансеризацию и образовательные программы о здоровье среди школьников.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психологической поддержки помогают подросткам справляться с эмоциональными трудностями и стрессами.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«Здоровое поколение» акцентирует внимание на раннем выявлении заболеваний и формировании полезных привычек с детства.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 предоставляет подросткам возможность консультироваться с врачами дистанционно, экономя время и расширяя доступ к специалистам.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помогают контролировать физическую активность, сон и напоминать о приёме лекарств или профилактических мерах.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браслеты и фитнес-трекеры стимулируют подростков к регулярным занятиям спортом и улучшению сна благодаря мониторингу показателей.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поддержке здоровья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требует совместных усилий подростков, семьи, школы и общества. Формирование полезных привычек сегодня — залог активной, полноценной жизни завтра.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ключ к успешному будущему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2026-05-09T21:27:01Z</dcterms:created>
  <dcterms:modified xsi:type="dcterms:W3CDTF">2026-05-09T21:27:01Z</dcterms:modified>
</cp:coreProperties>
</file>