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«Звезда полей»: стихотворение о родине, памяти и внутреннем свете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звезда над полями ведёт к дому: через детство, память и тихую надежду.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 и особенности его лирики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 и особенности его лирики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Михайлович Рубцов — поэт XX века: родился в 1936 году, жил в 1936–1971 годах. В его стихах много северной природы, деревенских пейзажей и темы родного дома. «Звезда полей» написана в 1964 году и стала одной из самых известных работ поэта.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стоит ночью на поле и видит звезду, которая светит над землёй. Эта картина сразу настраивает на спокойный лад и помогает вслушаться в тишину.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природный пейзаж связан с воспоминанием о родном месте: как будто взгляд на звезду возвращает героя к знакомым чувствам детства и дома.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передаёт ощущение внутренней опоры: связь человека с родными корнями не исчезает со временем, даже когда вокруг темно и тихо.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стихотворение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северный пейзаж в стихотворении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Тёмное поле и одинокая 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Вдали простирается поле, а небо становится почти беззвучным. На таком фоне особенно заметна одна яркая звезда. Её свет будто держит ориентир в пространстве, подчёркивая тишину вокруг.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дорога к дому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пейзажу проходит дорога — не громкая, не праздничная, а будничная и понятная. Она ведёт взгляд туда, где ждёт близкое. В этой неприметности рождается чувство пути и памяти.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Изба, ночной холод и ясное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деревней стоит прохладная ночь: тёмные силуэты домов, спокойные оттенки неба и холодный воздух. Ясность небосвода делает звезду особенно близкой. Дом воспринимается как точка тепла и воспоминаний.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9194"/>
            <a:ext cx="236400" cy="210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16061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7021" y="1909161"/>
            <a:ext cx="18765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29194"/>
            <a:ext cx="236400" cy="210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333" y="1929244"/>
            <a:ext cx="236400" cy="210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стихотворения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— источник света и ориентир в темноте. Она помогает герою почувствовать, что связь с домом продолжается, даже когда вокруг тишина.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— открытое пространство родной земли. В нём читается память о месте, где человек чувствует себя частью большой, но знакомой природы.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создаёт настроение задумчивости и спокойствия. В её тишине усиливается внутренний разговор героя с самим собой и с прошлым.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напоминает о пути человека: о возвращении, ожидании и движении к родному. Она связывает настоящее с мыслью о доме.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— знак близости и памяти. Он не только место, где живут, но и образ того, что сохраняется в чувствах на долгие годы.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колонок отражает, что «родина» задаёт основной круг образов, а остальные смыслы раскрываются через неё.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смыслы особенно важны в стихотворении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стихотворение построено не вокруг события, а вокруг устойчивых чувств. Звезда связывает родину, память о прошлом и надежду на внутреннюю опору.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смысловых акцентов составлена на основе чтения и анализа текста (качественная оценка без внешних числовых данных).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— это не только небесное тело, которое видно ночью. В тексте она воспринимается как постоянный свет, который словно не допускает полной потери ориентиров.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Символом звезда становится потому, что связывает разные времена: сегодняшний взгляд и детство. Так появляется верность родной земле и уважение к памяти.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темно и тихо, звезда помогает человеку не «потеряться» — психологически, в собственных мыслях и в ожидании дома. Она возвращает ощущение направления.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звезда становится символом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звезда несёт надежду: она поддерживает внутреннюю устойчивость, помогает пережить одиночество и сохранить доверие к близкому.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«опоры» текста работают вместе: каждый образ раскрывает отдельную грань родины — и все они складываются в единое чувство тихой связи с землёй.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стихотворения и их значение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опирается на простые предметы и природные явления: через них автор показывает прочную эмоциональную привязанность к родной земле.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анализа текста стихотворения «Звезда полей» (качественные выводы).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отличается простотой и ясностью: короткие фразы и обычные слова помогают понять чувство без сложных объяснений.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Потому что текст использует близкие шестиклассникам образы и спокойную, понятную интонацию.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тексту стихотворения «Звезда полей».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смысла выстроена через последовательность образов: от пейзажа к внутреннему выводу.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тихое и задумчивое: лирический герой всматривается в ночной пейзаж, и в этом взгляде появляется мягкая грусть без резких эмоций.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связана с родным местом, которое будто удаляется во времени, но не исчезает; она напоминает о дорогом и привычном, поэтому чувство остаётся тёплым.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нота — спокойная уверенность: звезда говорит человеку, что связь с родиной сохраняется и помогает жить дальше, даже когда вокруг темно и тихо.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эпитетов, уточняющих состояние ночи, поля и света. Они делают картину зримой и подсказывают, какое впечатление оставляет сельская темнота.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Символическую роль играет звезда: она выступает не только как предмет неба, но и как знак внутреннего света, который помогает герою мыслить и чувствовать ровнее.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сближает природу с человеком: окружающий мир ощущается живым и внимательным. Благодаря этому пейзаж превращается в пространство для размышлений.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средства создают спокойное, выразительное настроение: читатель как будто медленно идёт по дороге вместе с героем и постепенно понимает смысл звезды.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мотивов заметна в том, что ночь выступает фоном, а звезда и родина объединяют отдельные образы в цельное чувство.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текста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мотивов показывает: стихотворение не про «событие», а про состояние. Именно сочетание звезды и родины запускает цепочку памяти и тихой уверенности.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анализ и распределение мотивов по наблюдаемой смысловой значимости в тексте (количественная оценка условная).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 и образ русской деревни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 и образ русской деревни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 создаёт образ русской деревни через детали повседневной природы: северные поля, деревенские дороги, избы и тихие вечера. Россия у него неброская, но очень живая и узнаваемая.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визуального ряда подходят фотографии деревянных домов, снежных или полевых просторов, вечернего неба. Эти элементы совпадают с атмосферой стихотворения: простор, тишина и свет звезды.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шестиклассникам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Знакомый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привычные образы: ночное поле, дорога, дом, звезда. Такие картины легко представить и обсудить, потому что они понятны даже без сложных историй.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Память о доме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родного места связывается с личным опытом: каждому знакомо чувство, когда хочется вернуться туда, где тепло и спокойно. Память звучит тихо, но ясно.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Свет как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становится простым знаком надежды. Настроение стихотворения светлое и спокойное, поэтому текст воспринимается без напряжения и помогает говорить о важных чувствах.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481060"/>
            <a:ext cx="5163300" cy="2460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ответьте на вопросы: это поможет опереться на текст и быстро увидеть, как в стихотворении работают образ звезды, тема родины и общее настроение.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перед анализом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авторство, название, тему и настроение позволяет связать образы и главный символ в единый вывод о любви к родине.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ключевых положений по данному стихотворению и школьного разбора.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«Звезда полей» входит в число самых узнаваемых произведений Рубцова. Его почерк — передавать большое чувство через простую картину природы, без сложных внешних эффектов.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письма делает текст одновременно доступным и содержательным. Поэтому произведение часто предлагают для школьного чтения и последующего обсуждения.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характерную черту лирики поэта: эмоциональная глубина рождается из наблюдения за полем, дорогой и светом звезды. Читателю понятны и смысл, и тон.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стихотворения в творчестве Рубцова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анализ «Звезды полей»: шаг за шагом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вопросов помогает увидеть, как пейзаж превращается в смысл о памяти, надежде и любви к родине.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437" y="1102541"/>
            <a:ext cx="263100" cy="233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379" y="3013851"/>
            <a:ext cx="196875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71" y="3990981"/>
            <a:ext cx="263100" cy="2338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Цитатные опоры для разбора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как главный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строки, где прямо упоминается звезда: они помогают доказать, что именно этот образ связывает природу и чувство героя, становится ориентиром в темноте.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 родная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фрагменты с образом поля и земли. Они показывают, что речь идёт не о «красивом месте», а о родине, с которой связаны память и душевная привязанность.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как фон тишины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найти упоминания ночи: они создают спокойное, немного печальное окружение. Ночная атмосфера помогает понять, почему герой думает о доме и о прошлом.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дома и близости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Подбирайте цитаты с мотивом дороги, дома или возвращения. Так легче показать: природа у Рубцова не отвлекает, а ведёт к главному — любви к родному месту.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свет, который остаётся с нами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Николая Рубцова соединяет природу, память и любовь к родине в одном ярком образе звезды. Даже простой сельский пейзаж передаёт важные человеческие чувства, а звезда поддерживает внутреннюю опору.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2026-05-15T04:16:28Z</dcterms:created>
  <dcterms:modified xsi:type="dcterms:W3CDTF">2026-05-15T04:16:28Z</dcterms:modified>
</cp:coreProperties>
</file>