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1. Основы безопасности личности, общества и государства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действовать безопасно дома, в школе, на улице и в сети.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повседневных решений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 помогает сохранить жизнь, здоровье и спокойствие. В 7 классе особенно важно уметь замечать риск дома, на дороге, в школе и в интернете, чтобы вовремя выбрать безопасный вариант и избежать лишних проблем.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как главный участник безопасности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начинается с внимания к обстановке и самоконтроля: важно не торопиться, не поддаваться давлению компании и вовремя остановиться, если действие кажется опасным.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нужно знать свой домашний адрес, телефоны родителей или законных представителей и уметь быстро обратиться за помощью, если рядом нет знакомых взрослых.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передавать незнакомым людям личные данные, коды, фотографии документов и соглашаться на рискованные предложения, даже если они звучат убедительно или «как у всех».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опасности для подростков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диаграмма по материалам курса ОБЗР для 7 класса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риски для школьника связаны с привычными маршрутами, домом и общением с людьми, а не только с редкими чрезвычайными ситуациями.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чаще возникает в повседневной среде, поэтому профилактика должна быть постоянной и касаться и офлайн-, и онлайн-поведения.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дома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Лекарства, бытовая химия, спички, зажигалки и острые предметы нельзя оставлять там, где их могут взять дети. Такие вещи хранят отдельно, чтобы случайность не превратилась в беду.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вещи должны быть недоступны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газа, дым, искры или необычный шум от техники — повод немедленно позвать взрослых. Не стоит пытаться «разобраться самому»: чем раньше о проблеме узнают, тем безопаснее будет решение.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Сигналы, которые нельзя скрывать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особенно важно не спешить и не трогать электроприборы мокрыми руками. Горячая плита, ножи, чайник и розетки требуют аккуратности, а о повреждённых проводах нужно сразу сообщать взрослым.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без лишнего риска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3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обнаружении опасности
</a:t>
            </a:r>
            <a:endParaRPr lang="en-US" sz="273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бытовых, уличных и чрезвычайных ситуаций по материалам курса ОБЗР.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550" y="1652981"/>
            <a:ext cx="22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911950" y="1652981"/>
            <a:ext cx="22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улице и дороге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Пешеходу важно идти там, где предусмотрено движение людей, и не выбегать на проезжую часть. Это снижает риск столкновения с транспортом и помогает оставаться заметным для водителей.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Двигайся по тротуару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дорогой лучше убрать телефон и снять наушники, чтобы слышать сигналы и замечать движение вокруг. Внимание должно быть сосредоточено на дороге, а не на экране.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 отвлекающие вещи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Световозвращающие элементы на одежде, рюкзаке или обуви помогают водителям увидеть школьника раньше. Это особенно важно вечером, у дворовых проездов, парковок и остановок.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заметным в темноте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Дорогу переходят по переходу и на разрешающий сигнал светофора. Перед шагом на проезжую часть нужно посмотреть по сторонам и убедиться, что машины остановились.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 только по правилам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службы и их номера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служб нужно знать наизусть, чтобы быстро вызвать помощь в опасной ситуации.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номер соответствует своей задаче, а 112 подходит для любой срочной опасной ситуации, когда сложно выбрать службу быстро.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вызова экстренных служб РФ; учебные материалы ОБЗР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в школе и дома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пожары начинаются из-за спичек, зажигалок, свечей, перегруженных розеток и неисправных приборов. Даже небольшой источник огня быстро становится опасным среди бумаги, тканей и пластика.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появилось задымление, нужно сразу сообщить взрослым, быстро покинуть помещение и идти к выходу без лифта и без попыток забрать вещи. Паника только мешает действовать правильно.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знать, где находятся выходы, огнетушители и пути эвакуации. Эта привычка нужна и дома, и в школе, потому что в экстренной ситуации она экономит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правила снижают риск травм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диаграмма по материалам курса ОБЗР для 7 класса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Надёжнее всего работают простые ежедневные привычки: порядок, внимательность и проверка своих действий перед началом дела.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школьник соблюдает базовые правила, тем меньше вероятность падений, порезов, ушибов и других бытовых травм.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как безопасная и опасная среда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важно защищать личные данные так же строго, как дома сохраняют ключи и документы: не сообщать пароли, адрес, номер школы и данные банковской карты незнакомым людям.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чаще создают не устройства, а люди: подозрительные ссылки, обещания призов, просьбы о кодах и срочные требования ответа. О таких сообщениях сразу сообщают взрослым.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интернет-мошенничество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цепочка действий при подозрительном сообщении, звонке или просьбе в сети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Общение, конфликты и личные границы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разговор начинается со спокойного тона, точных слов и умения не переходить на обиды. Даже при несогласии можно отстаивать мнение без грубости и унижения.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кибербуллинге важно сохранить сообщения, скриншоты и имена аккаунтов. Эти материалы помогают взрослым и школьным специалистам разобраться в конфликте и остановить его.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Травля, давление группы, угрозы в переписке и «шутки», которые ранят, — это не безобидное общение. Если ситуация повторяется, нужно сразу искать помощь у взрослых.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означают право отказаться от неприятного действия, не отвечать на провокацию и не делать то, что вызывает тревогу или стеснение.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 чрезвычайных ситуациях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ОБЗР, модуль 1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первый безопасный шаг и адресата помощи для самых распространённых ЧС.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важны спокойствие, быстрый отход от опасности и своевременный вызов помощи; паника только ухудшает ситуацию.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безопасность общества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модуля 1, без количественных статистических данных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безопасность влияют не только учреждения и техника, но и повседневные привычки людей: порядок в классе, на улице и дома.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дисциплина, соблюдение правил и качество среды, тем ниже риск аварий, конфликтов и ущерба.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 обеспечении безопасности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устанавливает обязательные правила, которые защищают жизнь, здоровье и имущество граждан, а также определяют, как действовать в опасных ситуациях.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нормы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Оповещения, памятки и разъяснения помогают людям вовремя узнать об опасности, понять, куда идти, и не терять время на догадки.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Информирование населения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авариях, катастрофах, эпидемиях и других угрозах государство координирует эвакуацию, помощь пострадавшим и восстановление нормальной жизни.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защиты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Полиция, пожарная охрана, скорая помощь и спасатели работают вместе, чтобы быстро реагировать на происшествия, аварии и угрозы общественному порядку.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помощи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 как часть безопасности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ухоженный парк и лес без мусора делают среду безопаснее для людей. Загрязнение и поджоги травы создают угрозу здоровью, имуществу и животным.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 включает сбор мусора в отведённые места, экономию ресурсов и соблюдение запретов на костры. Простые экологические привычки снижают риск пожаров и разрушения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правил и последствий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модуля 1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любым действием полезно сделать короткую паузу: проверить обстановку, спросить взрослого и убедиться, что риск действительно понятен.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 повышает вероятность опасности, а привычка проверять действия заранее помогает избежать большинства проблем.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89450" y="1652981"/>
            <a:ext cx="27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навыки безопасного поведения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101, 102, 103 и 112 должны быть известны заранее, чтобы в опасной ситуации не тратить время на поиск телефона и сомнения.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номера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пересылкой сообщения важно убедиться, что оно правдивое, а источник знаком и надёжен; это защищает от ошибок и мошенничества.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информацию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Мокрый пол, запах дыма, сломанный провод или странное сообщение — сигналы остановиться, не спешить и сообщить взрослым.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риск вовремя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эвакуации, знаки безопасности и указатели помогают быстро найти выход, если нужно покинуть здание или перейти в безопасную зону.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Ориентироваться на местности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твоих решений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модуля прост: знания, внимательность и ответственность помогают избежать большинства опасностей. Когда школьник соблюдает правила и вовремя обращается за помощью, безопасность становится общей привычкой.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2026-05-21T00:45:51Z</dcterms:created>
  <dcterms:modified xsi:type="dcterms:W3CDTF">2026-05-21T00:45:51Z</dcterms:modified>
</cp:coreProperties>
</file>