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урока: фразовые глаголы с “set”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четырех ключевых фразовых глаголов с «set»: значение и использование.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необходимы для успешной сдачи экзаменов и общения с носителями. Они развивают речевую гибкость и уверенность старшеклассников.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в английском — важный элемент языковой подготовки
</a:t>
            </a:r>
            <a:endParaRPr lang="en-US" sz="2734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down: основные значения и сферы применения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Записывание и фиксация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set down» часто означает записать или зафиксировать сведения письменно, например, вводные инструкции или заметки. Этот смысл часто встречается в образовательных и деловых контекстах.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Высадка пассажиров и грузов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значение — высадка пассажиров или разгрузка предметов. Обычно связано с транспортом и логистикой, встречается в описании поездок и передвижений.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 set down the homework assignment in the notebook, что иллюстрирует письменную фиксацию заданий в учебном процессе.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Passengers were set down at the next stop during the journey, показывая действие высадки людей из транспорта.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Fundamental laws are set down in the Constitution отражает официальный процесс документирования базовых прав и правил.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down: примеры употребления из оригинальных текстов
</a:t>
            </a:r>
            <a:endParaRPr lang="en-US" sz="262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глагола «set down» — три, каждый зависит от контекста.
</a:t>
            </a:r>
            <a:endParaRPr lang="en-US" sz="70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варьируются от «записывать» до «высаживать»; выбор зависит от ситуации и сферы использования.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Оксфордский словарь английского языка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about: толкование и синтаксические особенности
</a:t>
            </a:r>
            <a:endParaRPr lang="en-US" sz="2119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работы с решимостью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 книгой начинает домашнее задание, демонстрируя активный старт действия с использованием «to set about». Обычно глагол сочетается с герундием, подчёркивая процесс работы.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применений в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часто используется для описания направленных усилий — уборка, подготовка, решения сложных задач. Он выражает целенаправленное и последовательное действие.
</a:t>
            </a:r>
            <a:endParaRPr lang="en-US" sz="15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She set about cleaning the messy room, показывая решимость и начало действия для приведения порядка в комнате.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about: употребление на практике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set about solving the difficult math problem with determination, что иллюстрирует настойчивое и сосредоточенное решение задачи.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the announcement, the team set about organizing the event, отражая коллективный старт подготовки к мероприятию.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Each example демонстрирует чёткое намерение и последовательность действий, что свойственно «to set about».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как в официальной, так и в бытовой речи для описания сосредоточенного старта работы.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«приниматься за дело» или «приступать к выполнению» отражают активное начало.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подчёркивает целеустремлённость и направленность действий в разных контекстах.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about: перевод на русский и основные мотивы
</a:t>
            </a:r>
            <a:endParaRPr lang="en-US" sz="2625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set off» подчёркивает начало движения или события без акцента на цель, часто в сенсе отправления в путь или запуска процесса.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off и to set out: сравнение значений и отличия
</a:t>
            </a:r>
            <a:endParaRPr lang="en-US" sz="2903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«To set out» акцентирует целенаправленный и планируемый старт, подразумевая намерение достигнуть определённой цели, характерен для важных и продуманных действий.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They set off for London at sunrise — пример физического начала путешествия ранним утром.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off: примеры использования и спектр контекстов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smoke alarm was set off by steam from the shower — иллюстрирует запуск сигнала в результате внешнего раздражителя.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teacher's remark set off a lively discussion — метафорическое применение, вызвавшее активную реакцию слушателей.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Фразовый глагол to set off часто переводится как «отправляться в путь», когда речь идёт о начале путешествия или перемещения.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off: перевод и дополнительные детали
</a:t>
            </a:r>
            <a:endParaRPr lang="en-US" sz="2931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используется в значении «запускать», например, сигнализацию или вызвать реакцию в ответ на определённое событие.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to set off обозначает «подчёркивать контраст», особенно в описаниях визуальных эффектов и дизайна.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зависит от контекста и роли глагола в предложении, пример: «The bright dress set off her dark hair» — яркое платье подчеркнуло её тёмные волосы.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out используется для описания целеустремлённого начала путешествия или мероприятия, например, в предложении: We set out for the mountains at dawn.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сопровождается инфинитивом с to, подчёркивая намерение или план действий, например: He set out to accomplish his ambitious goals by the end of the year.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применяется для обозначения структурированного изложения информации, как в примере: The rules were set out clearly in the instructions.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out: практическое употребление и построение фраз
</a:t>
            </a:r>
            <a:endParaRPr lang="en-US" sz="26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переводы включают «отправляться» и «начинать (что-либо сложное или важное)», акцентируя на решимости и организации действий.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out: перевод на русский и особенности смысла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постановки целей — «ставить перед собой задачу» с указанием намерений и планов.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применяется в письменной речи официального стиля, например в академических статьях, деловой переписке, и официальных заявках.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может означать «излагать» идеи или правила, подчёркивая системность и ясность представления информации.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0074" y="1479875"/>
            <a:ext cx="3277952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сравнения: set down, set about, set off, set out, set aside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значений и сфер применения наиболее часто используемых фразовых глаголов с 'set'.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показывает, что значения фразовых глаголов с 'set' строго зависят от контекста, что требует точного использования для правильной передачи смысла.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Oxford English Dictionary, Longman Phrasal Verbs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aside: значения и типичные контексты
</a:t>
            </a:r>
            <a:endParaRPr lang="en-US" sz="305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Откладывать ресурсы для важных целей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откладывает часть зарплаты, чтобы оплатить обучение в университете. Такой пример показывает, как фразовый глагол используется в контексте финансового планирования и личной ответственности.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Юридическое значение фразового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аннулировал предыдущее решение ввиду новых доказательств. Этот пример подчёркивает значение «аннулировать» или «откладывать» решение в официальной сфере.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выходные он выделял время на волонтёрскую деятельность, подчёркивая важность организации личного времени.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отложила часть своей зарплаты на оплату учёбы в университете, демонстрируя практическое применение в финансовом планировании.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отменил прежний приговор после появления новых доказательств, что отражает юридическую функцию глагола.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aside: конкретные примеры использования
</a:t>
            </a:r>
            <a:endParaRPr lang="en-US" sz="2666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включают «откладывать» в смысле временного воздержания от использования ресурсов или времени.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set aside: перевод и дополнительные нюансы употребления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означает «резервировать» на будущее, например, денежные средства или время для определённых целей.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юридической сфере используется для обозначения отмены решений или приговоров с возможным пересмотром.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переносном смысле может подразумевать временное игнорирование чего-либо ради более важного дела или ситуации.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фразовых глаголов с 'set': анализ корпуса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 преимущественное употребление to set off и to set out, особенно в устной и письменной речи в контекстах путешествий и целей.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to set off и to set out связано с широким применением в повседневном и официальном общении, отражая живость и актуальность этих выражений.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Corpus of Contemporary American English (COCA), 2014–2023 гг.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Дословный перевод с русского часто приводит к неверному употреблению, например «set out» переводят просто как «отправляться», игнорируя нюанс целеустремлённости.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часто встречающиеся заблуждения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между похожими фразовыми глаголами, такими как set out и set off, вызывает ошибки в значении, особенно при описании начала действия или путешествия.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возникает при неправильном сочетании с существительными, что приводит к потере смысла и недопониманию в коммуникации.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фразовых глаголах с “set”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фразовых глаголов с “set” расширяет языковой арсенал, улучшая выражение мыслей и снижая частоту ошибок в разных ситуациях общения.
</a:t>
            </a:r>
            <a:endParaRPr lang="en-US" sz="394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2026-05-07T18:23:51Z</dcterms:created>
  <dcterms:modified xsi:type="dcterms:W3CDTF">2026-05-07T18:23:51Z</dcterms:modified>
</cp:coreProperties>
</file>