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Anders sind wir, anders sind die anderen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люди — один класс: учимся понимать и уважать друг друга.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раздела: говорить о себе и о других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помогает описывать внешность, характер, семью и дружбу простыми немецкими словами. Через короткие ситуации из школы и дома ученики учатся сравнивать, задавать вопросы и уважительно говорить о различиях.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000" y="1512284"/>
            <a:ext cx="308850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489" y="2126375"/>
            <a:ext cx="715800" cy="57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7020" y="1409453"/>
            <a:ext cx="386062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9352" y="2330722"/>
            <a:ext cx="715800" cy="572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2764" y="1387020"/>
            <a:ext cx="617700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отличаются друг от друга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внешность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похожи по росту, чертам лица, голосу и одежде. Эти различия заметны сразу, но сами по себе не говорят, какой человек перед нами.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говорить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говорит быстро, кто-то медленно, кто-то громко, а кто-то тихо. В школьном общении это влияет на то, как ученика воспринимают и как он выражает свои мысли.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и темп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любят движение и быстро включаются в работу, другие сначала наблюдают и действуют осторожно. В классе это видно на уроках, в играх и во время групповых заданий.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спокойный, кто-то общительный, кто-то застенчивый. Разные черты характера помогают по-разному вести себя в общении, но не делают человека лучше или хуже других.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после уроков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выбирают разные занятия: спорт, музыку, чтение, творчество или игры. Вне уроков эти различия особенно заметны и часто становятся поводом для разговоров и новых знакомств.
</a:t>
            </a:r>
            <a:endParaRPr lang="en-US" sz="9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имеет право быть собой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у всех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быстрее отвечает устно, другой аккуратно пишет, третий легко запоминает слова. У каждого свой темп, и это нормально в школьной работе.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важнее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сравнивать всех по одному шаблону, легче заметить способности каждого. Так в классе становится больше доверия, спокойствия и желания помогать друг другу.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объединяет подростков в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вкусах подросткам важно чувствовать себя принятыми и услышанными.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потребности заметнее различий: дружба, безопасность и общение особенно важны для класса.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классного опроса; схема для учебной презентации, без фиксированной даты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традиции и привычки в разных домах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семье свой распорядок: время подъёма, ужина, домашних дел и отдыха. Ребёнок быстро привыкает к этому ритму и воспринимает его как норму.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семьи проводят выходные вместе дома, другие ходят на прогулки, в гости или на спортивные занятия. Праздники тоже отмечают по-разному, в зависимости от традиций.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домах дети чаще помогают по дому, в других больше внимания уделяют учёбе или секциям. Распределение обязанностей зависит от возраста и семейных правил.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разговаривать, совместно ужинать или проводить свободное время формирует привычки, которые ребёнок переносит и в школьное общение.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непонимание между людьми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различие может превратиться в конфликт без проверки фактов.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как умение понять другого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помогает представить, что чувствует другой человек, и заметить, когда ему неприятно, тревожно или нужна поддержка. Это особенно важно в классе и в дружбе.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стараемся понять чужую реакцию, нам легче отказаться от насмешек и грубых слов. Уважительный поступок часто начинается с простого внимания к состоянию другого.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 общие потребности людей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внешние и поведенческие различия не отменяют общих человеческих потребностей.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различаются привычки и стиль жизни, но базовые потребности остаются одинаковыми.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учебного сравнения по теме раздела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необычное сначала кажется странным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замечает то, что отличается от привычного: речь, жесты, одежду или манеру поведения. Из-за этого новое нередко вызывает настороженность или смущение.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ничего не уточнять, первое впечатление легко превращается в неверный вывод. В школе это особенно заметно, когда ученик сталкивается с другой культурной нормой или необычной привычкой.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время познакомиться и задать вопрос, напряжение снижается. Тогда различие уже не пугает, а становится поводом узнать человека лучше.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снижать конфликты в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пауза перед ответом помогает избежать резких слов и даёт время выбрать спокойную формулировку.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 и спокойный разговор чаще всего дают самый устойчивый результат и помогают остановить спор до обиды.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обсуждения в классе; условные оценки для наглядной диаграммы, без точных статистических данных.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ценится в общей работе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сильный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проекте один ученик быстрее ищет информацию, другой аккуратно оформляет запись, третий уверенно выступает перед классом. Сильные стороны дополняют друг друга.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результат важнее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роли распределены честно, каждому есть где проявить себя. Тогда работа идёт спокойнее, а результат получается точнее и интереснее для всей группы.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показывает отношение к людям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 ту же мысль можно сказать мягко, резко или нейтрально. Выбор слов сразу показывает, хочет ли человек поддержать собеседника или поспорить с ним.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просьба и благодарность в немецком языке особенно важны. Вежливая форма помогает сохранить уважение, даже если люди думают по-разному или не соглашаются друг с другом.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и возраста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человека часто связана с тем, как говорят дома, сколько ему лет и в каких ситуациях он общается. Поэтому у разных людей привычки речи могут заметно отличаться.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Эмоциональная, короткая или спокойная фраза передаёт не только смысл, но и отношение. По интонации легко заметить, говорит ли человек дружелюбно, раздражённо или сдержанно.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по-разному сочетаются у подростков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учеников сильнее проявляются качества в общении, у других — в учёбе или в спокойной работе без спешки.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качеств показывают, что ценность человека не сводится к одному признаку: важен весь набор сильных сторон.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для урока; условные оценки по шкале 1–5, не отражающие реальные измерения.
</a:t>
            </a:r>
            <a:endParaRPr lang="en-US" sz="7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мешают понимать других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кажется мелочью, но она быстро делает человека настороженным. Повторяемая шутка превращается в обиду и мешает спокойно говорить друг с другом.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Ярлыки упрощают реальность. Когда говорят «он всегда такой» или «они все одинаковые», не замечают особенностей человека и ошибаются в оценке.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распространяются быстрее проверенной информации. Из-за них в классе легко возникает недоверие, хотя настоящий разговор мог бы многое прояснить.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без фактов особенно опасны в чате и на перемене. Один неверный комментарий может испортить настроение, отношения и желание сотрудничать.
</a:t>
            </a:r>
            <a:endParaRPr lang="en-US" sz="8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 начинается с внимательности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разговора с человеком, который кажется тебе непохожим.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разные люди нужны одной команде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команде каждый приносит свою пользу: один предлагает идеи, другой замечает ошибки, третий поддерживает одноклассников, а четвёртый помогает быстро организовать работу и не терять время.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сильные стороны соединяются, школьный проект становится точнее и интереснее. Люди учатся договариваться, распределять обязанности и уважать вклад каждого участника.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сотрудничество: сравнение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влияют на класс резкие слова и спокойный диалог.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помогает сохранить отношения, экономит силы и делает совместную учёбу более продуктивной.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для урока по теме уважительного 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уже сегодня в классе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Дослушивать до конца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человека не перебивают, ему проще спокойно объяснить свою мысль. Это уменьшает недоразумения и помогает услышать то, что было сказано на самом деле.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Уточнять, а не догадываться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вопрос часто полезнее быстрого вывода. Он даёт возможность проверить факт и избежать ошибки, которая могла бы задеть одноклассника.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сильные стороны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обращать внимание на успехи других, в классе становится больше доверия. Люди чувствуют, что их ценят не только за оценки, но и за личные качества.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повторять обидные шутки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насмешка может надолго испортить настроение. Если не поддерживать такие слова, легче сохранить спокойную атмосферу и уважение в разговоре.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не мешают, если есть уважение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действительно не похожи друг на друга, но именно это делает общение интересным. Когда есть уважение, эмпатия и готовность слушать, различия становятся силой класса.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2026-05-25T02:06:44Z</dcterms:created>
  <dcterms:modified xsi:type="dcterms:W3CDTF">2026-05-25T02:06:44Z</dcterms:modified>
</cp:coreProperties>
</file>