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Were in the House: English Lesson for Grade 4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говорить, кто и где был, простыми фразами.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оживает английский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каждому ребёнку: дом, комнаты, игрушки, семья и питомцы. Короткие фразы легко повторять, а was/were и вопросы Where? сразу превращают знакомую лексику в первые разговоры о прошлом.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1179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7355" y="3455839"/>
            <a:ext cx="273600" cy="21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нужны для разговора о доме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house, home, room, kitchen, bedroom, bathroom, living room, garden и hallway помогают назвать место действия. С ними ребёнок легко рассказывает, где кто-то находился.
</a:t>
            </a:r>
            <a:endParaRPr lang="en-US" sz="730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вещи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Table, chair, sofa, bed, window, door, floor и shelf — это знакомые предметы вокруг нас. Они делают предложения конкретными и помогают описывать картинку без лишних слов.
</a:t>
            </a:r>
            <a:endParaRPr lang="en-US" sz="705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In, on, under, behind и next to подсказывают, где именно находится предмет или человек. Благодаря этим коротким словам фраза становится понятной и очень точной.
</a:t>
            </a:r>
            <a:endParaRPr lang="en-US" sz="736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тренирует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помогает не только запоминать слова, но и строить первые маленькие рассказы. Ребёнок учится связывать предмет, место и время в одной короткой английской фразе.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предмет, потом место, а затем добавляют was или were. Так получаются простые предложения вроде The toy was on the bed или The cat was in the room.
</a:t>
            </a:r>
            <a:endParaRPr lang="en-US" sz="7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дома и предметы в них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легко представить стол, стулья и посуду. Такие детали помогают составлять предложения вроде The cup was on the table и сразу видеть смысл глазами.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подходит для описания кровати, одеяла и игрушек рядом. Фраза The cat was in the bedroom звучит просто и даёт ребёнку уверенность в ответе.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гостиной часто встречаются диван, кресло и телевизор. С ними удобно говорить: The book was on the sofa. Такая картинка быстро запоминается и не пугает сложностью.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 подоконник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дверь и подоконник помогают описывать, где находится предмет в комнате. Например, The ball was under the chair — коротко, ясно и почти как маленькая загадка.
</a:t>
            </a:r>
            <a:endParaRPr lang="en-US" sz="9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was и were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173400" y="1794238"/>
            <a:ext cx="47556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was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ставится с he, she, it и с одним предметом или человеком. Поэтому говорят: He was in the garden. It was on the table. Это простая опора для коротких сообщений о прошлом.
</a:t>
            </a:r>
            <a:endParaRPr lang="en-US" sz="1271" dirty="0"/>
          </a:p>
        </p:txBody>
      </p:sp>
      <p:sp>
        <p:nvSpPr>
          <p:cNvPr id="8" name="Text 3"/>
          <p:cNvSpPr txBox="1"/>
          <p:nvPr/>
        </p:nvSpPr>
        <p:spPr>
          <a:xfrm>
            <a:off x="1173400" y="3539721"/>
            <a:ext cx="47556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were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Were подходит с we, you, they и с несколькими людьми или предметами. Так строятся фразы: They were in the house. We were in the kitchen. Это слово помогает рассказать о прошлом без лишней сложности.
</a:t>
            </a:r>
            <a:endParaRPr lang="en-US" sz="11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короткое предложение о прошлом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простом предложении с was/were и местом.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людьми в доме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на кухне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Mum was in the kitchen — такая фраза очень понятна ребёнку, потому что кухня хорошо знакома. Она показывает, как назвать человека и место одним коротким предложением.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в саду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Dad was in the garden помогает описать, где находился человек во дворе или рядом с домом. Слово garden делает картинку живой и совсем не скучной.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гостиной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children were in the living room — удобный пример для разговора о семье. Здесь сразу видно, что were нужно для нескольких людей, а living room уточняет комнату.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у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friend was at the door подходит для короткого ответа в классе. Такая фраза легко произносится и помогает уверенно описать место человека 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77" y="2957225"/>
            <a:ext cx="2153047" cy="186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442" y="2957225"/>
            <a:ext cx="2153047" cy="18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3067" y="2957225"/>
            <a:ext cx="2153047" cy="18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541" y="2957225"/>
            <a:ext cx="2153047" cy="18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были предметы и игрушки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Плюшевый мишка на кровати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жил очень спокойный плюшевый мишка. The teddy bear was on the bed, и это сразу понятно по картинке. Ребёнок видит предмет, называет место и учится говорить по-английски без спешки.
</a:t>
            </a:r>
            <a:endParaRPr lang="en-US" sz="880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Машинка под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машинка спряталась там, где её не сразу найдёшь. The car was under the table звучит как короткая загадка, а загадки дети любят. Такое предложение тренирует предлог under и делает урок веселее.
</a:t>
            </a:r>
            <a:endParaRPr lang="en-US" sz="870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 коробке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лежала коробка с цветными карандашами. The crayons were in the box показывает, что несколько предметов требуют were. Фраза помогает описывать порядок в комнате и одновременно повторять лексику по теме.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рядом со стулом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 стулом оказался мяч, будто он специально выбрал удобное место. The ball was next to the chair легко запомнить, потому что слово next to звучит очень дружелюбно и понятно.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том, кто где был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узнать место человека, задают короткий вопрос: Where was he? или Where was she? Такой формат помогает быстро начать диалог и не теряться.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нескольких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нескольких людях, используют вопрос Where were they? Он подходит к ответу They were in the house и учит замечать разницу между was и were.
</a:t>
            </a:r>
            <a:endParaRPr lang="en-US" sz="1253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тоже остаются короткими и ясными: He was in the kitchen. She was in the garden. Такие пары вопрос — ответ удобно разыгрывать в классе в парах.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доме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по простой цепочке вопросов и ответов с указанием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439" y="2007275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93" y="2007275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6835" y="2007275"/>
            <a:ext cx="2934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4339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1124" y="2007275"/>
            <a:ext cx="2934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места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in помогает сказать, что кто-то или что-то находится внутри дома, комнаты или коробки. Примеры легко запомнить: The book was in the house. The cat was in the room.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on нужен, когда предмет стоит или лежит на поверхности. Он часто встречается в описании комнаты: The book was on the table. The lamp was on the shelf.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 — под чем-то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under показывает, что предмет находится ниже другого предмета. Это удобно для коротких смешных примеров: The ball was under the chair. The socks were under the bed.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и next to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означает «за», а next to — «рядом с». Эти слова помогают точнее описывать картинку: The puppy was behind the chair. The lamp was next to the sofa.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 — около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near подходит, когда предмет находится недалеко от другого предмета. Он часто делает описание более точным: The cat was near the door. The car was near the window.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место действия в картинке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стоит стол, рядом — стул и окно. На полу лежит игрушка, а у двери виден ковёр. Такая картинка помогает сказать: in the room, by the door, at the window.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 доме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тихо и уютно: в кухне стоит стол, в гостиной — диван, а в спальне — кровать. Ребёнок может легко описать это по-английски короткими фразами и не потеряться в словах.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ищет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кукла и машинка могут «переезжать» с места на место. Один предмет окажется on the floor, другой under the table, а третий near the sofa. Это делает урок похожим на маленькую игру.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отрицательные предложения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not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кто-то или что-то было не там, где нужно, после was или were ставят not. Получается короткая и понятная фраза: He was not in the kitchen.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 удобно проверять по рисунку: The cat was not under the table. Если место не совпадает, значит, ребёнок уже умеет замечать детали и строить точный ответ.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и в речи часто используют сокращения wasn’t и weren’t. Они делают предложение короче, но смысл остаётся тем же: They weren’t at the door.
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вопрос и ответ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короткого утверждения получить вопрос и затем дать краткий ответ с was/were.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по теме урока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family was in the house. Это начало истории: все находятся в одном месте, и сразу понятно, где происходит действие.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на кухне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Mum was in the kitchen. Здесь ребёнок видит связь между человеком и комнатой и повторяет форму was.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в гостиной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Dad was in the living room. Ещё один герой появляется в другой комнате, и история становится чуть длиннее.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спальне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children were in their bedroom. Теперь используется were, потому что речь идёт о нескольких людях.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под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cat was under the table. Финальная деталь делает историю живой и помогает запомнить предлог under.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 запоминающиеся примеры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 диване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cat was on the sofa — такая картинка сразу вызывает улыбку. Ребёнок легко запоминает on, потому что кот сидит не где-нибудь, а совсем по-хозяйски.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 за шторой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toy dinosaur was behind the curtain — это уже маленькая тайна. Смешной предмет и знакомое behind помогают быстро понять, что что-то спрятано сзади.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Носки под кроватью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socks were under the bed — почти любая комната это подтверждает. Такой пример понятен, потому что under показывает место очень наглядно и без лишних объяснений.
</a:t>
            </a:r>
            <a:endParaRPr lang="en-US" sz="10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формы was/were и предлоги места — этого достаточно, чтобы строить короткие фразы о прошлом без лишней нагрузки.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делают тему понятной и легко повторяемой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увидеть, умеет ли ученик назвать место, выбрать форму was/were и задать короткий вопрос.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языковая идея урока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можно очень просто сказать, кто и где был. Для этого достаточно соединить лицо, was или were и подходящее слово места.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использует обычные слова из жизни ребёнка: house, room, kitchen, door, window. Поэтому новые фразы не пугают и быстро становятся понятными.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 Past Simple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знакомит с прошлым временем без сложных правил. Ученику достаточно запомнить, что was и were помогают говорить о прошлом коротко и уверенно.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вроде Where was he? и They were in the house помогают не придумывать фразу с нуля. Это удобно для чтения, ответа и маленького диалога.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 урока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три вещи: слова о доме, формы was и were, а также предлоги места. С ними легко сказать: They were in the house. И это уже хороший английский шаг вперёд.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2026-05-30T08:28:56Z</dcterms:created>
  <dcterms:modified xsi:type="dcterms:W3CDTF">2026-05-30T08:28:56Z</dcterms:modified>
</cp:coreProperties>
</file>