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пассивного залога, его структуры, употребления и типичных ошибок старшеклассников.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в английском языке: ключевые темы урока
</a:t>
            </a:r>
            <a:endParaRPr lang="en-US" sz="31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грамматические основы пассивного залога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имеет долгую историю, сформировавшуюся в Средние века. Сегодня он широко применяется для выражения формальности, объективности и анонимности в разных стилях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пассивного залога в английском языке
</a:t>
            </a:r>
            <a:endParaRPr lang="en-US" sz="206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показывает действие, направленное на подлежащее, а не совершаемое им. Это ключевой способ сместить фокус с исполнителя на процесс или результат.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 помощью вспомогательного глагола to be в нужной форме и причастия прошедшего времени (Past Participle) основного глагола.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в пассивных конструкциях либо указывается через предлог by, либо опускается, если он не важен или неизвестен.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активного и пассивного залога в английском языке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активном залоге подлежащее выполняет действие (например, John writes a letter). Такой порядок подчёркивает субъект и его активность.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меняет структуру так, что подлежащее становится объектом действия (A letter is written by John), позволяя сосредоточиться на результате или объекте.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Present Simple пассив формируется как is/are + V3: The book is read каждым читателем.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Past Simple используется was/were + V3: The book was read вчера несколькими людьми.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Future Simple структура — will be + V3: The book will be read в следующем месяце.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Continuous и Perfect временах добавляются соответствующие формы глагола to be (is being, has been), сохраняя причастие прошедшего времени.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пассивного залога в различных английских временах
</a:t>
            </a:r>
            <a:endParaRPr lang="en-US" sz="1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3428"/>
            <a:ext cx="4106400" cy="1515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пассивного залога по временам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активные и пассивные формы глаголов в основных английских временах с примерами предложений.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формы наиболее активно используются в простых временах и имеют ограниченное употребление в некоторых прогрессивных формах.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английской грамматики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формировании пассивных конструкций в английском языке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пропускают вспомогательный глагол to be, что нарушает структуру пассива. Это приводит к неправильному восприятию времени и смысла предложения.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использование причастия прошедшего времени и ошибочное употребление предлога by как агента действия — частые проблемы среди старшеклассников, влияющие на ясность выражения мысли.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пассивных конструкций в английском и русском языках
</a:t>
            </a:r>
            <a:endParaRPr lang="en-US" sz="1913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пассив образуется неизменно: to be + V3, что придаёт ему формальность и универсальность в разных текстах.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пассивные конструкции часто формируются с помощью страдательных причастий и вспомогательного глагола 'быть', что ограничивает их частоту в устной речи.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пассив широко употребляется в научных, официальных и медийных жанрах, а русский пассив больше характерен для формальных письменных текстов.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пассивного залога в разных типах английских текстов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пассива в научных и деловых документах обусловлено желанием подчеркнуть объективность.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пассив наиболее востребован в формальных и информационных жанрах, где важна безличность и точность.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корпусных данных,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позволяет сконцентрироваться на результате действия, а не на его исполнителе, что полезно при описании процессов и фактов.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скрыть или опустить автора действия, что создаёт эффект формальности и нейтральности.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пассива позволяет формализовать и обезличить информацию, что особенно важно в научных и деловых коммуникациях.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пассивным конструкциям расширяется разнообразие синтаксиса и стилей речи, улучшая выразительность английского языка.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использования пассивного залога в английском языке
</a:t>
            </a:r>
            <a:endParaRPr lang="en-US" sz="19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через пассив: закон принят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'The law was passed' часто встречается в новостях. Она подчёркивает важность события, исключая акцент на лице, принявшем закон. Такой подход обеспечивает нейтральность и официальность подачи информации.
</a:t>
            </a:r>
            <a:endParaRPr lang="en-US" sz="1469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 действия: использование пассива
</a:t>
            </a:r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типа 'The decision has been made' минимизируют внимание к исполнителю. Это помогает СМИ сфокусироваться на фактах и событиях, повышая доверие аудитории к сообщениям и динамике новостных сюжетов.
</a:t>
            </a:r>
            <a:endParaRPr lang="en-US" sz="1495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 английской журналистике и СМИ
</a:t>
            </a:r>
            <a:endParaRPr lang="en-US" sz="2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построения пассивного предложения
</a:t>
            </a:r>
            <a:endParaRPr lang="en-US" sz="232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пассивной конструкции в английском языке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официальной и научной английской письменной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подчёркивают объективность, исключая указание на деятеля, что придаёт текстам формальный и безличный оттенок.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статьях и отчётах употребление пассива способствует акценту на процессе или результате, а не на исполнителе.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пассивного залога снижает эмоциональную окраску, делая текст более строго выдержанным и нейтральным для читателя.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сообщения через пассив
</a:t>
            </a:r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'Your request has been processed' создают ощущение ответственности и профессионализма, что усиливает доверие клиента к компании и гарантирует качество обслуживания.
</a:t>
            </a:r>
            <a:endParaRPr lang="en-US" sz="1503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гарантия в деловом 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'Delivery is guaranteed' используют пассив, чтобы акцентировать внимание на обещании результата, делая коммуникацию более убедительной и официальной.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пассива в рекламе и деловой коммуникации
</a:t>
            </a:r>
            <a:endParaRPr lang="en-US" sz="19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старшеклассников при переводе пассивных конструкций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буквальный перевод с английского на русский, что приводит к стилистически неправильным фразам и нарушению норм русского языка.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вспомогательного глагола to be и неверное согласование после причастия вызывают грамматические неточности в пассивных предложениях.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активного залога вместо пассивного в ситуациях, требующих безличного построения, искажает смысл и снижает формальность 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пассив широко распространён, особенно в научных, официальных и публицистических текстах, где важен результат действия.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склонен использовать активные конструкции, а пассивные формы чаще встречаются в официально-деловом стиле и литературной классике.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разница связана с историко-лингвистическими особенностями развития языков и стилевыми нормами каждой культуры.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контекстного различия использования пассива помогает более точно переводить тексты и выбирать правильный стиль общения.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пассивного залога в английском и русском языках
</a:t>
            </a:r>
            <a:endParaRPr lang="en-US" sz="1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 животные равны...» — Джордж Оруэлл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'All animals are equal, but some animals are more equal than others.' служит примером использования пассива для подчёркивания социального статуса и ключевых идей произведения.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классике для атмосферы и 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XIX века пассив помогает выделить событие или объект, оставляя действующего лица неопределённым, что создаёт драматическую или загадочную атмосферу.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пассивных конструкций в английской литературе
</a:t>
            </a:r>
            <a:endParaRPr lang="en-US" sz="1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динамика использования пассивного залога в английском языке (XX–XXI вв.)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пассива в XXI веке связан с развитием цифровых СМИ и инструкций, где важна формальность и удобство восприятия.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сохраняет значимость в научных текстах и деловой коммуникации, несмотря на снижение в художественной литературе.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Corpora, 2020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для тренировки пассивного залога
</a:t>
            </a:r>
            <a:endParaRPr lang="en-US" sz="223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 из активного залога в пассив помогает понять структуру и особенности построения пассивных форм.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 русского языка на английский учит использовать правильные вспомогательные глаголы и причастия в пассиве.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пассивных предложений в различных временных формах закрепляет навыки и расширяет коммуникативные возможности.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пассивного залога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необходим для создания формальных и научных текстов, расширяет языковые навыки и помогает критически оценивать и адаптировать коммуникацию.
</a:t>
            </a:r>
            <a:endParaRPr lang="en-US" sz="4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2026-05-07T18:49:38Z</dcterms:created>
  <dcterms:modified xsi:type="dcterms:W3CDTF">2026-05-07T18:49:38Z</dcterms:modified>
</cp:coreProperties>
</file>