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Великий: заслуги и перемены в истории России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1689–1725 годы: Россия меняет армию, управление, экономику и культуру под руководством Петра I.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конце XVII века: отставание и задачи государства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 века Россия отставала от Европы в военном деле, кораблестроении, образовании и технике. Морская торговля развивалась слабо. Чтобы укрепить страну, требовались сильная армия, выход к морским путям, новые заводы и более удобное управление.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самостоятельного правления Петра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сопротивления Пётр усилил личную власть. Он стал больше доверять не «привычным» опорам, а людям, готовым учиться новому и исполнять приказы.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службе и дисциплине позволил Петру управлять государством увереннее. Так создавалась основа будущих реформ в армии и во всём управлении.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1689 году Пётр начал править самостоятельно. Первые трудности связались со стрелецкими выступлениями, которые показали: старая опора власти может быстро дать сбой.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посольство и знакомство с Европой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у мастеров кораблестроения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1697–1698 годах Пётр посетил Европу с Великого посольством. В Голландии он внимательно изучал, как строят суда, и как организуют работу на верфях. Полученные представления помогли формировать практический подход к будущему флоту.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Пушка, завод и точный расчёт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интересовался артиллерией, устройством военных частей и работой заводов. Его внимание было направлено на то, как достигается точность и надёжность в производстве. Эти знания потом переносились на российскую почву через приглашённых специалистов и организацию обучения.
</a:t>
            </a:r>
            <a:endParaRPr lang="en-US" sz="87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 инструменты для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поездки в Россию привезли мастеров, инструменты и новые знания. Важно, что это было не «теория», а практический опыт. Именно поэтому многие реформы имели опору в реальных навыках и технологиях.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регулярной армии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к регулярному войску при Петре I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25" y="1595710"/>
            <a:ext cx="3176379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государственные реформы Петра I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затрагивали армию, управление, территорию и служебную карьеру.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были взаимосвязаны: дисциплина в войске поддерживалась службой в управлении, а централизованная система помогала стране проводить преобразования.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реформ по петровской эпохе (по материалам исторического курса).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военно-морского флота при Петре I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верфей и портов шло вместе с морскими школами, чтобы флот не зависел только от «готовых» специалистов.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морской инфраструктуры превращало флот из отдельного проекта в устойчивую систему. Это повышало возможности России в борьбе со Швецией.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уровня «качественный тренд» по петровской эпохе; точные числа на этом слайде не показаны.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и борьба за Балтику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началась в 1700 году. Россия и её союзники вступили в борьбу со Швецией за выход к Балтийскому морю.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 (осень) — Нарва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Нарвой произошло первое крупное поражение. Оно показало слабость старой организации войска и необходимость перемен.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1708–1709 — Лесная и Полтава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добилась важных успехов: значимая победа при Лесной помогла подготовить решающий этап. В 1709 году Полтава стала переломом войны.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 — Ништадтский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Ништадтский мир закрепил за Россией Ингерманландию, Эстляндию, Лифляндию и часть Карелии. Балтика стала более доступной для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Санкт-Петербурга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 на берегах Невы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был основан в 1703 году на берегах Невы. Город стал символом выхода России к Балтийскому морю. Здесь сосредоточились важнейшие государственные учреждения, верфи и торговые связи.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города для реформ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шло в тяжёлых условиях: приходилось работать и городу расти почти «в темпе» войны. Для этого привлекали множество рабочих и солдат. Так столица сразу включалась в общую задачу государства — укрепление флота и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управления государством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упорядочил управление: старые приказы заменялись коллегиями. Одновременно усиливалась роль Сената, особенно в ситуациях, когда царь не находился в столице.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была разделена на губернии, что помогло лучше контролировать территории. Управление стало более централизованным и подчинённым службе государству.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 первый план выходили должность, опыт и польза для страны. Происхождение оставалось важным, но всё чаще решения принимались с опорой на службу и результаты.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2119418"/>
            <a:ext cx="4314825" cy="107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о рангах: служба как путь к продвижению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о рангах закрепила идею: решающим для карьеры становится служба государству и порядок прохождения должностей. Это усилило дисциплину, сделало продвижение более «проверяемым» и поощряло обучение.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о рангах привязала карьеру к службе и установленным ступеням, а не только к происхождению. Так государство получало более управляемые кадры.
</a:t>
            </a:r>
            <a:endParaRPr lang="en-US" sz="1314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Табели о рангах (1722).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и мануфактур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Петровская промышленность ориентировалась на практические нужды государства: армии, флоту и строительству. Местные производства частично заменяли закупки и поддерживали долгие кампании.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сдвиг от отдельных мастерских к промышленному производству. Рост металлургии и оружейного дела усиливал самостоятельность страны.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петровским реформам промышленности (конец XVII—начало XVIII века); точные темпы выпуска по каждому сектору в одном ряду различаются по источникам.
</a:t>
            </a:r>
            <a:endParaRPr lang="en-US" sz="8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трудности для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содержания армии, флота и строительных работ государству требовались постоянные деньги. Помимо обычных сборов появились новые налоги, которые прямо поддерживали реформы петровского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стало введение подушного налога: его платили мужчины податных сословий. Сбор становился более «регулярным», но это ощущалось как постоянная нагрузка.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укрепили государство, однако тяжесть легла на крестьян, посадских людей и работников мануфактур. Усиливалось стремление государства добиваться исполнения обязательств строго и быстро.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 и повинностей менял привычный уклад труда: людям приходилось больше работать на производство и обслуживание нужд государства, а возможности для отдыха сокращались.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повседневная жизнь в петровскую эпоху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общения и 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Петре I появилась газета «Ведомости», а вместе с ней — привычка следить за событиями через печать. Распространялся гражданский шрифт, появились новые культурные центры, например Кунсткамера.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быту и привычках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и придворных правилах больше ценились европейские манеры: в быт вошла европейская одежда, усилились требования к внешнему виду, включая бритьё бород. Общение при дворе и в городе становилось более регламентированным, а образование и знание языков — полезными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подготовка специалистов
</a:t>
            </a:r>
            <a:endParaRPr lang="en-US" sz="2572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школ и обучения к науке, которая помогает государству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Полтавская победа как перелом в войне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Полтавская битва в 1709 году стала главным переломом Северной войны: Россия сумела противостоять одной из сильнейших армий Европы своего времени.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войсками Карла XII показала значение регулярной организации: обученная пехота, артиллерия и продуманное снабжение давали преимущество.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Полтавы авторитет России в Европе заметно вырос, а дальнейший ход войны стал выгоднее для Петра Великого и его армии.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правления Петра I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направления работали вместе: военные успехи требовали производства, а новые институты управления помогали организовать ресурсы 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эффект усилил позиции России в Европе. Рост армии, флота и промышленности сделал результаты Северной войны более устойчивыми.
</a:t>
            </a:r>
            <a:endParaRPr lang="en-US" sz="1363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итогам реформ Петра I (конец XVII—1720-е годы). Точные количественные показатели в презентации не приведены.
</a:t>
            </a:r>
            <a:endParaRPr lang="en-US" sz="10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момент закрепилось признание России как империи по результатам внешней политики и реформ.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империи и титулование Петра как императора (1721).
</a:t>
            </a:r>
            <a:endParaRPr lang="en-US" sz="801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1721 году решения Петра о военных и управленческих изменениях получили итог: Россия стала империей, а её международный статус усилился.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петровских реформ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укрепили государство и сделали его более организованным, однако проводились через тяжёлые условия труда. Многие перемены требовали напряжения сил почти у всех слоёв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собирало больше средств: росли налоги и повинности, а значит, увеличивалась нагрузка на население. Это особенно остро ощущали крестьяне, посадские люди и работники мануфактур.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по-разному оценивают Петра: одни видели в нём создателя «новой России», другие — правителя, который действовал жёстко и нередко пренебрегал удобством людей.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наследие сочетает достижения и цену преобразований: Россия получила новую армию, флот и систему управления, но общество заплатило за это трудом, ограничениями и потерями.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Пётр I остался в истории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Великий создал основу имперской России: регулярную армию, флот, новую систему управления, промышленный рост и столицу на Балтике. Его реформы изменили роль страны в Европе и обозначили рубеж между эпохами.
</a:t>
            </a:r>
            <a:endParaRPr lang="en-US" sz="13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2026-05-14T17:15:19Z</dcterms:created>
  <dcterms:modified xsi:type="dcterms:W3CDTF">2026-05-14T17:15:19Z</dcterms:modified>
</cp:coreProperties>
</file>