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Видообразование и ключевые эволюционные факторы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создаёт разнообразие жизни под влиянием мутаций, отбора, дрейфа, изоляции и миграции.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объясняет, как виды изменяются через наследственные признаки. Пионеры Дарвин и Уоллес заложили научный фундамент. Важны вопросы о скорости видообразования и влиянии окружающей среды.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эволюционной теории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выделения видов помогают классифицировать живые организмы, отражая их эволюционные и биологические различия.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группа организмов, способных к свободному скрещиванию и образованию жизнеспособного потомства, объединённая общими наследственными признаками.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важным признакам вида относят морфологическую схожесть, генетическую общность и специфическую экологическую нишу обитания.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«вид» в биологии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ДНК, порождающие новые признаки, из которых только часть способствует адаптациям.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на 100 000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мутаций происходит в среднем на каждый ген за одно поколение, поддерживая разнообразие генов в популяциях.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 8 класса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движущая сила эволюции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увеличивает частоту полезных признаков, повышая приспособленность организмов к среде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поведения, приносящие выживание, закрепляются у потомков через поколения.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изменения окраски бабочек в промышленной Англии помогли им скрываться от хищников.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работает постоянно, помогая видам развиваться и адаптироваться к переменам.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изоляции и их значение в видообразовании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— разделение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барьеры, например, горы или реки, препятствуют обмену генами между группами, что постепенно приводит к накоплению отличий и формированию новых видов.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— обитание в разных средах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соседствующие популяции могут специализироваться на различных местах проживания, что снижает возможность межскрещивания и усиливает видообразование.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— несовместимость браков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поведении или строении половых органов препятствуют скрещиванию, сохраняя генетическую самостоятельность популяций.
</a:t>
            </a:r>
            <a:endParaRPr lang="en-US" sz="10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генетического дрейфа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североамериканских бизонов после резкого сокращения численности исчезла часть генетического разнообразия из-за дрейфа.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бутылочного горлышка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Эффекты дрейфа наиболее заметны в небольших группах, где случайные события быстро меняют генетический состав.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 малых популяциях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вызывает непредсказуемые колебания частот генов, не связанные с приспособленностью.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изменений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организмов между популяциями способствует обмену генами и увеличивает генетическое разнообразие, что усиливает возможности для адаптации.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ареалов и новые встречи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мигрирующие на изолированные острова, могут со временем развивать новые виды, приспосабливаясь к уникальным условиям среды.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на островах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её эволюционная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9564" y="1508528"/>
            <a:ext cx="313307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понятия, примеры и влияние пяти ключевых эволюционных факторов. Большинство процессов тесно взаимосвязаны и взаимодополняют друг друга.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вместе создают динамическую систему изменений и появлений новых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аллопатрического видообразования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популяций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становятся географически изолированными из-за природных барьеров, таких как горы или реки.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генетического обмена ведёт к развитию уникальных черт, которые накапливаются с течением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становятся настолько значительными, что популяции уже не могут скрещиваться, образуя отдельные виды.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 происходит внутри одной географической области, где новые виды формируются без разделения территории. Это связано с изменениями в поведении или экологии популяции.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изменения, такие как полиплоидия у растений, приводят к возникновению изоляции внутри популяции, препятствующей скрещиванию с остальными особями.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специализация на разных пищевых ресурсах, когда отдельные группы особей начинают использовать различные источники пищи, что ведёт к разделению видов.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видообразование: новые виды без физического разделения
</a:t>
            </a:r>
            <a:endParaRPr lang="en-US" sz="1755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видообразование: конкретные примеры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у насекомых через кормовые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разделились на новые виды, адаптируясь к разным кормовым растениям. Это произошло из-за предпочтения определённых растений и ограниченного скрещивания между группами.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разделение медведей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и бурый медведи возникли от общего предка за счёт приспособления к разным условиям — ледяной Арктике и лесам соответственно. Изоляция и адаптация способствовали появлению двух видов.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преимущество полезного признака приводит к его росту в популяции за несколько поколений благодаря естественному отбору и мутациям.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частоты преимущественного аллеля демонстрирует эффективность отбора в формировании адаптаций у видов.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изменение частоты аллелей при отборах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как результат эволюционных процессов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адаптаций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структурные, поведенческие и физиологические адаптации, которые помогают организмам легче справляться с конкретными экологическими вызовами.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 адаптаций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развиваются как ответ на давление среды, повышая шансы выживания и размножения. Они отражают изменения форм, поведения или физиологии организмов.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Гибридизация: смешение видов и возникновение новых форм
</a:t>
            </a:r>
            <a:endParaRPr lang="en-US" sz="198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происходит при скрещивании между близкородственными видами, что иногда формирует новые жизнеспособные виды с уникальными признаками.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встречаются гибриды уток, чьи потомки имеют смешанные черты и могут занимать промежуточные экологические ниши.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гибриды среди дневных хищников иногда обладают преимуществом в адаптации благодаря сочетанию признаков обоих видов.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может ускорять эволюцию, создавая дополнительное генетическое разнообразие и способствуя возникновению новых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создают новые породы животных и сорта растений, выборочно сберегая нужные признаки. Этот процесс сильно ускорил изменения в отдельных видах за последние тысячелетия.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и селекция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видов в экосистемы изменяет баланс, иногда уменьшая разнообразие местных организмов и влияя на естественные процессы видообразования.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чужеродных видов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Расчистка земель и загрязнение среды обитания сокращают существование многих видов и нарушают естественную эволюцию и формирование новых форм жизни.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природных ареалов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эволюцию и видообразование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каталог видов,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насекомые преобладают по числу видов, процессы открытия и исчезновения видов непрерывны, влияя на биоразнообразие.
</a:t>
            </a:r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видов свидетельствует о сложных эволюционных процессах и необходимости охраны среды обитания.
</a:t>
            </a:r>
            <a:endParaRPr lang="en-US" sz="128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известных видов на планете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позволяет выявлять генетические различия между видами и проследить их эволюционные связи с высокой точностью.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филогенетика помогает строить древовидные схемы родства, определяя время и расположение происхождения видов.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геномика анализирует различия и сходства в геномах, выявляя гены, отвечающие за адаптации и видовые характеристики.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видообразования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проблемы и нерешённые вопросы видообразования
</a:t>
            </a:r>
            <a:endParaRPr lang="en-US" sz="1985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видообразования значительно различается среди организмов, что вызывает вопросы о влиянии наследственности и среды на эволюцию.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изменения и климатические факторы способны ускорять или замедлять появление новых видов, но влияние этого пока точно не изучено.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границ видов осложняется гибридизацией и посредственными признаками, что затрудняет классификацию живых организмов.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меняет природные процессы, создавая новые вызовы и вызывая неопределенность в прогнозах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обусловлено взаимно связанными механизмами эволюции, которые формируют и поддерживают разнообразие жизни на Земле, включая влияние человека на современные процессы.
</a:t>
            </a:r>
            <a:endParaRPr lang="en-US" sz="726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Завершение: сложное взаимодействие эволюционных факторов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2026-05-09T07:51:29Z</dcterms:created>
  <dcterms:modified xsi:type="dcterms:W3CDTF">2026-05-09T07:51:29Z</dcterms:modified>
</cp:coreProperties>
</file>