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706" y="0"/>
            <a:ext cx="5470010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Wendy and Her Family: тема урока английского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словам о семье вместе с Венди Дарлинг.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Венди и её семья в Лондоне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Венди живёт в Лондоне с мамой, папой и двумя братьями. На уроке мы познакомимся со словами mother, father, sister, brother, family и home через добрую историю семьи Дарлингов.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416" y="1496961"/>
            <a:ext cx="2611609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Дарлингов в доме на Винкен-стрит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Уютный дом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Дарлингов в Лондоне кажется тёплым и спокойным. В нём есть комнаты для детей, привычный порядок и вечерние занятия, которые делают слово home особенно понятным.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детская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Венди, Джона и Майкла есть общая комната. Здесь легко запомнить слова room, bed и night, потому что именно в этой комнате дети проводят время перед сном.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доме Дарлингов каждый знает свои простые домашние дела. Такие детали помогают увидеть, что family — это не только люди, но и совместная жизнь каждый день.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для 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 Венди подходит для второго класса, потому что в нём короткие знакомые слова и понятные семейные роли. Это делает новые английские слова легче и интереснее для запоминания.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есть кто в семье Дарлингов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роли из истории Венди помогают связать английские слова с близкими отношениями.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слов помогают начать тему семьи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базовых слов удобно освоить в начале: family, mother, father, sister, brother, home. Они сразу дают ребёнку первые английские фразы о близких людях.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«Wendy and her family»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Венди: mother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81575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мама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Миссис Дарлинг — мама Венди. Она мягкая, внимательная и умеет создавать в доме спокойную атмосферу, поэтому слово mother легко связывается с теплом и заботой.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439788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тёплых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можно использовать both mother и mum. Эти слова помогают ребёнку говорить о своей маме просто и естественно, без длинных объяснений и сложных конструкций.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83651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запоминания подходят короткие предложения: This is my mother. My mother is kind. Они хорошо звучат вслух и помогают сразу применить новое слово на практике.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423476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уют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мамы в истории связан с вечерними сказками, тишиной и ощущением безопасности. Так дети лучше понимают, что family — это место, где о тебе заботятся.
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Венди: father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Кто он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Мистер Дарлинг — отец Венди. Он следит за домом, правилами и порядком, поэтому слово father легко связывается с ответственностью и семейной опорой.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Ещё одно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разговорной речи можно сказать dad. Это короткое и тёплое слово удобно для маленьких учеников, когда они учатся говорить о своей семье по-английски.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Характер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кажется строгим, но внимательным. Его образ показывает, что в семье могут быть разные характеры, и это нормально: любовь от этого не становится меньше.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763422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Полезные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This is my father и My father is strong помогают закрепить слово father в речи. Они простые, понятные и отлично подходят для второго класса.
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Венди как sister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6229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Старшая сестра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Венди — старшая sister в семье. Она не только сестра, но и человек, который старается помогать младшим, поэтому новое слово легко запоминается через её образ.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4866178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братьях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Венди следит за Джоном и Майклом, поддерживает их и умеет быть внимательной. Слова help и care хорошо подходят для описания её поведения в семье.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496839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тренировки подойдут предложения Wendy is my sister. She helps her brothers. Они короткие, ясные и помогают связать слово sister с действием.
</a:t>
            </a:r>
            <a:endParaRPr lang="en-US" sz="1050" dirty="0"/>
          </a:p>
        </p:txBody>
      </p:sp>
      <p:sp>
        <p:nvSpPr>
          <p:cNvPr id="12" name="Text 5"/>
          <p:cNvSpPr txBox="1"/>
          <p:nvPr/>
        </p:nvSpPr>
        <p:spPr>
          <a:xfrm>
            <a:off x="4866178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Венди остаётся мечтательной и доброй. Её образ показывает, что старшая сестра может одновременно заботиться о младших и мечтать о необыкновенных историях.
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 и Майкл: brothers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 — серьёзный брат
</a:t>
            </a:r>
            <a:pPr algn="l" indent="0" marL="0">
              <a:lnSpc>
                <a:spcPct val="100000"/>
              </a:lnSpc>
              <a:buNone/>
            </a:pPr>
            <a:r>
              <a:rPr lang="en-US" sz="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 в семье Дарлингов выглядит спокойным и немного серьёзным. Он легко запоминается как brother, потому что рядом с Венди всегда кажется надёжным и внимательным. Такое описание помогает детям представить персонажа и повторить слово в живой истории.
</a:t>
            </a:r>
            <a:endParaRPr lang="en-US" sz="950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Майкл — самый маленький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Майкл — little brother, который часто кажется самым маленьким и смешным. Его образ помогает выучить слова little, small и funny без скучных списков. Когда ребёнок представляет Майкла, английское слово сразу становится узнаваемым и весёлым.
</a:t>
            </a:r>
            <a:endParaRPr lang="en-US" sz="10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английские фразы о семье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2018474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I have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Начинать удобно с фразы I have. Она помогает сказать, что у ребёнка есть мама, папа, сестра или брат, и сразу соединяет новое слово с личным опытом.
</a:t>
            </a:r>
            <a:endParaRPr lang="en-US" sz="1051" dirty="0"/>
          </a:p>
        </p:txBody>
      </p:sp>
      <p:sp>
        <p:nvSpPr>
          <p:cNvPr id="12" name="Text 3"/>
          <p:cNvSpPr txBox="1"/>
          <p:nvPr/>
        </p:nvSpPr>
        <p:spPr>
          <a:xfrm>
            <a:off x="4748290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Мама и папа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have a mother и I have a father звучат просто и понятно. Они подходят для первого знакомства с темой семьи и легко повторяются хором на уроке.
</a:t>
            </a:r>
            <a:endParaRPr lang="en-US" sz="1019" dirty="0"/>
          </a:p>
        </p:txBody>
      </p:sp>
      <p:sp>
        <p:nvSpPr>
          <p:cNvPr id="13" name="Text 4"/>
          <p:cNvSpPr txBox="1"/>
          <p:nvPr/>
        </p:nvSpPr>
        <p:spPr>
          <a:xfrm>
            <a:off x="661084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Сестра и брат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I have a sister и I have a brother ребёнок учится называть членов семьи по-английски. Эти предложения короткие и хорошо запоминаются благодаря знакомым словам.
</a:t>
            </a:r>
            <a:endParaRPr lang="en-US" sz="969" dirty="0"/>
          </a:p>
        </p:txBody>
      </p:sp>
      <p:sp>
        <p:nvSpPr>
          <p:cNvPr id="14" name="Text 5"/>
          <p:cNvSpPr txBox="1"/>
          <p:nvPr/>
        </p:nvSpPr>
        <p:spPr>
          <a:xfrm>
            <a:off x="3390900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Моё и наше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my помогает говорить о своей семье: My family is happy. Такая фраза тренирует не только новую лексику, но и чувство связи между словами в предложении.
</a:t>
            </a:r>
            <a:endParaRPr lang="en-US" sz="1022" dirty="0"/>
          </a:p>
        </p:txBody>
      </p:sp>
      <p:sp>
        <p:nvSpPr>
          <p:cNvPr id="15" name="Text 6"/>
          <p:cNvSpPr txBox="1"/>
          <p:nvPr/>
        </p:nvSpPr>
        <p:spPr>
          <a:xfrm>
            <a:off x="6082615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Говорим о семье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соединяет I, my и have, он уже может рассказывать о семье самостоятельно. Это маленький, но очень важный шаг к уверенной английской речи.
</a:t>
            </a:r>
            <a:endParaRPr lang="en-US" sz="103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новые слова по теме Family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изучения: от знакомства со словом family к словам mother, father, sister, brother, затем к простым фразам и рассказу о Венди.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1968" y="1424067"/>
            <a:ext cx="2793791" cy="31929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Вечерняя сказка в доме Дарлингов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Дарлинги собираются дома, и у детей начинается самое спокойное время дня. Слово family здесь означает не только родных, но и привычку быть рядом и слушать друг друга.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перед сном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взрослые читают или рассказывают истории, а дети слушают очень внимательно. Для урока это удобный момент, чтобы запомнить слова evening, story и bedtime без лишнего напряжения.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49745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дом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Дарлингов становится местом, где всем спокойно и уютно. Такое настроение помогает понять фразу together: семья делает обычный вечер добрым, тихим и немного волшебным.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33590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этой сцене легко повторять короткие слова и говорить вслух простые фразы. Например: We are together. It is bedtime. My family is at home.
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16" y="2012504"/>
            <a:ext cx="587944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3171" y="2012504"/>
            <a:ext cx="587944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1" y="3725508"/>
            <a:ext cx="555401" cy="44432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7474" y="3700823"/>
            <a:ext cx="555401" cy="49369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85051" y="3677070"/>
            <a:ext cx="541197" cy="54119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и добрые слова для разговора о семье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1225077" y="1835606"/>
            <a:ext cx="300681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Love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love помогает говорить о тёплых чувствах в семье. Оно часто встречается в простых фразах и напоминает, что родные поддерживают друг друга каждый день.
</a:t>
            </a:r>
            <a:endParaRPr lang="en-US" sz="1477" dirty="0"/>
          </a:p>
        </p:txBody>
      </p:sp>
      <p:sp>
        <p:nvSpPr>
          <p:cNvPr id="12" name="Text 3"/>
          <p:cNvSpPr txBox="1"/>
          <p:nvPr/>
        </p:nvSpPr>
        <p:spPr>
          <a:xfrm>
            <a:off x="5135232" y="1835606"/>
            <a:ext cx="300681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Happy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Happy описывает радостное настроение дома. Это короткое слово легко запоминается и подходит для фраз о семье, где вместе не только живут, но и улыбаются.
</a:t>
            </a:r>
            <a:endParaRPr lang="en-US" sz="1422" dirty="0"/>
          </a:p>
        </p:txBody>
      </p:sp>
      <p:sp>
        <p:nvSpPr>
          <p:cNvPr id="13" name="Text 4"/>
          <p:cNvSpPr txBox="1"/>
          <p:nvPr/>
        </p:nvSpPr>
        <p:spPr>
          <a:xfrm>
            <a:off x="1167054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 показывает заботу и помощь. Ребёнок может сказать: My mother helps me. Такая фраза проста, но очень полезна, потому что сразу связывает слово с жизнью.
</a:t>
            </a:r>
            <a:endParaRPr lang="en-US" sz="1317" dirty="0"/>
          </a:p>
        </p:txBody>
      </p:sp>
      <p:sp>
        <p:nvSpPr>
          <p:cNvPr id="14" name="Text 5"/>
          <p:cNvSpPr txBox="1"/>
          <p:nvPr/>
        </p:nvSpPr>
        <p:spPr>
          <a:xfrm>
            <a:off x="3807529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Kind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Kind — это добрый и мягкий человек. В теме семьи это слово особенно важно: оно помогает описывать маму, папу, сестру или брата, которые умеют быть внимательными.
</a:t>
            </a:r>
            <a:endParaRPr lang="en-US" sz="1267" dirty="0"/>
          </a:p>
        </p:txBody>
      </p:sp>
      <p:sp>
        <p:nvSpPr>
          <p:cNvPr id="15" name="Text 6"/>
          <p:cNvSpPr txBox="1"/>
          <p:nvPr/>
        </p:nvSpPr>
        <p:spPr>
          <a:xfrm>
            <a:off x="6448004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Nice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Nice — удобное слово для первых высказываний о семье. Оно короткое, приятное и подходит для описания дома, людей и общего настроения в семье Венди.
</a:t>
            </a:r>
            <a:endParaRPr lang="en-US" sz="131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со словами: кто это?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59568" y="1888090"/>
            <a:ext cx="3664574" cy="9823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 это?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показывает картинку или называет роль, а ребёнок отвечает коротко и уверенно. Например: Who is this? — This is my mother. Такие пары помогают говорить быстрее и не теряться.
</a:t>
            </a:r>
            <a:endParaRPr lang="en-US" sz="1050" dirty="0"/>
          </a:p>
        </p:txBody>
      </p:sp>
      <p:sp>
        <p:nvSpPr>
          <p:cNvPr id="9" name="Text 3"/>
          <p:cNvSpPr txBox="1"/>
          <p:nvPr/>
        </p:nvSpPr>
        <p:spPr>
          <a:xfrm>
            <a:off x="4842344" y="1888090"/>
            <a:ext cx="3664574" cy="9823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Моя семья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можно связать с собственным опытом ученика. Например: Who is this? — This is my brother. I have a sister. Личный пример делает новые слова понятнее и ближе.
</a:t>
            </a:r>
            <a:endParaRPr lang="en-US" sz="1050" dirty="0"/>
          </a:p>
        </p:txBody>
      </p:sp>
      <p:sp>
        <p:nvSpPr>
          <p:cNvPr id="10" name="Text 4"/>
          <p:cNvSpPr txBox="1"/>
          <p:nvPr/>
        </p:nvSpPr>
        <p:spPr>
          <a:xfrm>
            <a:off x="2730055" y="3349804"/>
            <a:ext cx="3664574" cy="9823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family?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более общем вопросе ребёнок повторяет главное значение темы: Family means people who love each other. Так слово family запоминается не отдельно, а вместе с доброй мыслью.
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144"/>
            <a:ext cx="2675520" cy="26284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373" y="2328144"/>
            <a:ext cx="2675520" cy="26284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8905" y="2328144"/>
            <a:ext cx="2675520" cy="26284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семья: home and family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64538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тихо и уютно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 — это место, где ребёнок живёт и чувствует себя спокойно. В доме Дарлингов всё кажется знакомым и тёплым: есть комнаты, вечерние разговоры и ощущение, что тебя ждут.
</a:t>
            </a:r>
            <a:endParaRPr lang="en-US" sz="1002" dirty="0"/>
          </a:p>
        </p:txBody>
      </p:sp>
      <p:sp>
        <p:nvSpPr>
          <p:cNvPr id="11" name="Text 2"/>
          <p:cNvSpPr txBox="1"/>
          <p:nvPr/>
        </p:nvSpPr>
        <p:spPr>
          <a:xfrm>
            <a:off x="3434933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которая делает дом тёплым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 — это люди, которые рядом каждый день. Они помогают, заботятся и делают обычный дом по-настоящему тёплым. Поэтому в простых фразах слова home и family часто стоят рядом.
</a:t>
            </a:r>
            <a:endParaRPr lang="en-US" sz="1002" dirty="0"/>
          </a:p>
        </p:txBody>
      </p:sp>
      <p:sp>
        <p:nvSpPr>
          <p:cNvPr id="12" name="Text 3"/>
          <p:cNvSpPr txBox="1"/>
          <p:nvPr/>
        </p:nvSpPr>
        <p:spPr>
          <a:xfrm>
            <a:off x="620546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 для запоминания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темы Венди подходят короткие предложения: My home is nice. My family is at home. Они очень удобны для 2 класса, потому что сразу соединяют новое слово с понятной картинкой.
</a:t>
            </a:r>
            <a:endParaRPr lang="en-US" sz="1002" dirty="0"/>
          </a:p>
        </p:txBody>
      </p:sp>
      <p:sp>
        <p:nvSpPr>
          <p:cNvPr id="13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семью сильной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6229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помогает семье оставаться рядом даже тогда, когда все устают или спорят. В истории Венди это чувство видно в заботе родителей и в том, как дети тянутся друг к другу.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4866178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 — это маленькие действия каждый день: помочь, спросить, подать, поддержать. Для ребёнка это понятное слово, потому что оно видно в обычной жизни дома и в школе.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496839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нужно, когда кто-то ошибается, шумит или долго учится новому. Семья становится сильнее, если взрослые и дети умеют спокойно ждать и не сердиться по пустякам.
</a:t>
            </a:r>
            <a:endParaRPr lang="en-US" sz="1050" dirty="0"/>
          </a:p>
        </p:txBody>
      </p:sp>
      <p:sp>
        <p:nvSpPr>
          <p:cNvPr id="12" name="Text 5"/>
          <p:cNvSpPr txBox="1"/>
          <p:nvPr/>
        </p:nvSpPr>
        <p:spPr>
          <a:xfrm>
            <a:off x="4866178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Together показывает, что семья сильна, когда её члены проводят время вместе и чувствуют поддержку. Даже простые домашние дела становятся легче, если делать их дружно.
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Венди и её роль в семье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Венди в истории: от старшей сестры и помощницы к пониманию, что семья важнее чудес.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063" y="3109167"/>
            <a:ext cx="2612316" cy="14311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картинки по теме семьи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667063" y="1872543"/>
            <a:ext cx="2358174" cy="953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с мамой помогает быстро вспомнить слово mother. Ребёнок видит образ, произносит слово вслух и легче связывает английское название с родным человеком.
</a:t>
            </a:r>
            <a:endParaRPr lang="en-US" sz="1050" dirty="0"/>
          </a:p>
        </p:txBody>
      </p:sp>
      <p:sp>
        <p:nvSpPr>
          <p:cNvPr id="14" name="Text 3"/>
          <p:cNvSpPr txBox="1"/>
          <p:nvPr/>
        </p:nvSpPr>
        <p:spPr>
          <a:xfrm>
            <a:off x="3435870" y="1872543"/>
            <a:ext cx="2358174" cy="953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папы удобно для слова father. Если ребёнок несколько раз увидит и назовёт картинку, новое слово станет знакомым и перестанет казаться сложным.
</a:t>
            </a:r>
            <a:endParaRPr lang="en-US" sz="1050" dirty="0"/>
          </a:p>
        </p:txBody>
      </p:sp>
      <p:sp>
        <p:nvSpPr>
          <p:cNvPr id="15" name="Text 4"/>
          <p:cNvSpPr txBox="1"/>
          <p:nvPr/>
        </p:nvSpPr>
        <p:spPr>
          <a:xfrm>
            <a:off x="6186219" y="1872543"/>
            <a:ext cx="2358174" cy="953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Сестра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с сестрой помогает запомнить слово sister. Особенно полезно показать, что сестра может быть старшей или младшей, но слово остаётся одним и тем же.
</a:t>
            </a:r>
            <a:endParaRPr lang="en-US" sz="1050" dirty="0"/>
          </a:p>
        </p:txBody>
      </p:sp>
      <p:sp>
        <p:nvSpPr>
          <p:cNvPr id="16" name="Text 5"/>
          <p:cNvSpPr txBox="1"/>
          <p:nvPr/>
        </p:nvSpPr>
        <p:spPr>
          <a:xfrm>
            <a:off x="669147" y="3348040"/>
            <a:ext cx="2358174" cy="953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брата поддерживает слово brother. На картинке легко показать, что брат может быть серьёзным, весёлым или маленьким, и это делает урок живее.
</a:t>
            </a:r>
            <a:endParaRPr lang="en-US" sz="1050" dirty="0"/>
          </a:p>
        </p:txBody>
      </p:sp>
      <p:sp>
        <p:nvSpPr>
          <p:cNvPr id="17" name="Text 6"/>
          <p:cNvSpPr txBox="1"/>
          <p:nvPr/>
        </p:nvSpPr>
        <p:spPr>
          <a:xfrm>
            <a:off x="3419496" y="3348040"/>
            <a:ext cx="2358174" cy="953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дома помогает соединить слово home с представлением о спокойном и тёплом месте. Для младших школьников такой визуальный образ особенно полезен при повторении.
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126" y="550934"/>
            <a:ext cx="386371" cy="3090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8727" y="533762"/>
            <a:ext cx="386371" cy="343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9659" y="2679413"/>
            <a:ext cx="235306" cy="376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3667" y="2679413"/>
            <a:ext cx="376490" cy="37649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10072" y="2713109"/>
            <a:ext cx="386371" cy="309097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93549" y="412954"/>
            <a:ext cx="3287692" cy="2060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урока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 — главное слово темы. Оно объединяет всех близких людей и помогает говорить о семье просто и понятно, без длинных объяснений.
</a:t>
            </a:r>
            <a:endParaRPr lang="en-US" sz="1500" dirty="0"/>
          </a:p>
        </p:txBody>
      </p:sp>
      <p:sp>
        <p:nvSpPr>
          <p:cNvPr id="16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показывает дом, где человек живёт и отдыхает. Это слово помогает описать уют, спокойствие и привычную жизнь семьи в одном коротком выражении.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Sister и brother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Sister и brother помогают говорить о братьях и сёстрах. С их помощью ребёнок может рассказать о своей семье и сравнить её с семьёй Венди.
</a:t>
            </a:r>
            <a:endParaRPr lang="en-US" sz="1500" dirty="0"/>
          </a:p>
        </p:txBody>
      </p:sp>
      <p:sp>
        <p:nvSpPr>
          <p:cNvPr id="18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Love, help, kind, happy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делают рассказ о семье добрым и живым. Они легко запоминаются и подходят для коротких фраз о заботе, помощи и хорошем настроении.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1610072" y="3134990"/>
            <a:ext cx="21234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Mother и father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Mother и father называют родителей. Эти слова нужны, чтобы сказать, кто живёт в семье, и составить первые простые предложения о близких людях.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Wendy and Her Family: итог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Венди помогла выучить слова по теме Family и научиться говорить о маме, папе, сестре, брате и доме. Теперь эти слова звучат просто, понятно и по-доброму.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2026-05-30T06:30:57Z</dcterms:created>
  <dcterms:modified xsi:type="dcterms:W3CDTF">2026-05-30T06:30:57Z</dcterms:modified>
</cp:coreProperties>
</file>