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Параграф-продолжение истории на уроке английского языка: что входит в 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продолжить историю логично, выразительно и без потери смысла?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10-класснику уметь продолжать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задание проверяет не только грамматику, но и умение строить связный narrative: сохранять время, точку зрения и сюжетную логику, а также продолжать уже заданную ситуацию, а не начинать новую историю.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абзац должен опираться на последнюю мысль или ситуацию исходного фрагмента, чтобы читатель сразу видел, откуда развивается сюжет и почему продолжение выглядит естественным.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ключевое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сосредоточиться на одном основном повороте, чем перегружать текст несколькими эпизодами. Так продолжение остаётся цельным, а сюжет — понятным и динамичным.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продолжение показывает, что происходит не случайно: у действия есть мотив, у поступка — результат, а у результата — заметное влияние на дальнейшую историю.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персонажа делает сцену живой и помогает раскрыть его характер. Важно не только сообщить факт, но и показать удивление, страх, надежду или облегчение.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 яркая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 и удачно выбранные слова делают текст выразительным без лишних повторов. В школьной работе особенно ценится ясность, а не объём ради объёма.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удачного продолжения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связь с исходным текстом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единство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повторяются важные детали и сохраняется та же сюжетная перспектива, текст звучит цельно. Читатель чувствует, что перед ним не отдельный эпизод, а один непрерывный рассказ.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общую линию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не должно уводить в сторону от уже начатого конфликта. Если исходный текст задаёт проблему, новый абзац обязан развивать именно её, а не заменять другой темой.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языковые мостики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создают местоимения, повтор ключевых слов, указание на время и место, а также упоминание знакомого персонажа. Эти элементы мягко соединяют абзацы без резких переходов.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опоры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продолжения должно отталкиваться от последней сцены: повторить ситуацию, предмет или мысль, чтобы новый абзац сразу воспринимался как часть той же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написания paragraph continuation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превратить исходный фрагмент в связное и убедительное продолжение.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толчок: с чего часто начинается продолжение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продолжение часто стартует с того, что нарушает привычный ход событий: звука, письма, сообщения или найденного предмета, который сразу задаёт новое направление сюжету.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или недоразумение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динамику создаёт чья-то ошибка: перепутанный адрес, неверно понятая фраза, потерянная вещь. Такой ход позволяет сохранить напряжение и постепенно раскрыть проблему.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выбор персонажа тоже может стать началом движения. Когда герой наконец действует, история перестаёт быть статичной и получает ясный импульс к развитию.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 учеником у окна, конвертом на столе и вечерним светом помогает почувствовать тревогу перед событием. Обстановка здесь усиливает интерес к дальнейшему повороту.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 причинные связки в английском тексте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Suddenly и meanwhile меняют темп повествования и подчёркивают переключение внимания. Они нужны, если в истории появляется новая информация или действие развивается неожиданно.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then, after that и soon помогают выстроить порядок действий. Такие связки особенно полезны, когда нужно показать, что одно событие естественно следует за другим.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Because, so и as a result показывают, почему герой поступает именно так и к чему приводит его выбор. Без этих связок текст теряет внутреннюю логику.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Although и however помогают передать контраст между ожиданием и реальностью. Благодаря им продолжение звучит выразительнее и точнее отражает поворот в сюжете.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story continuation сильнее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продолжение обычно сочетает движение сюжета, короткий диалог и одну-две точные детали, которые делают сцену правдоподобной и помогают читателю быстро включиться в эпизод.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удачного абзаца — действие, а выразительность создают речь, детали и эмоциональный отклик.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письменных заданий по английскому языку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 должен просто наблюдать за происходящим. Когда он решает действовать, история получает направление, а читатель видит, что именно меняется под влиянием его выбора.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Сомнение, страх или растерянность делают персонажа убедительным. Через внутреннюю борьбу автор показывает, что решение даётся нелегко и имеет для героя реальную цену.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вместо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лучше раскрывается через действие, чем через прямое описание. Один точный поступок может сказать о герое больше, чем длинная характеристика или оценка автора.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сюжет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показать, как реакция персонажа меняет ход событий. Если герой выбирает, ошибается или отказывается от привычного поведения, история становится более напряжённой и живой.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героя в развитии сюжета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которые часто используются в narrative writing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сделать continuation paragraph связным, выразительным и логичным в школьной письменной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приёмов: диалог, точная деталь и внутренняя реакция поддерживают сюжет и делают текст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письменных заданий по английскому языку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 средство движения сюжета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тексте важны кавычки, знаки препинания и короткие, живые фразы. Для 10 класса особенно полезно следить, чтобы речь звучала естественно и соответствовала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работает лучше, когда он сопровождается жестом, взглядом или движением персонажа. Такая связь делает реплики естественными и помогает избежать ощущения оторванности от происходящего.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фраза должна продвигать сюжет, а не повторять уже известное. Если герой узнаёт новость, задаёт вопрос или получает ответ, сцена становится динамичнее и логичнее.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 сразу показывает столкновение интересов, недоразумение или скрытое напряжение. В продолжении истории диалог экономит место и помогает читателю быстро понять, что ситуация изменилась.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атмосферу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Тусклый свет в 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была приоткрыта, и из коридора тянулся слабый жёлтый свет. Он дрожал на стенах, словно предупреждая, что за порогом происходит что-то важное. В комнате стало совсем тихо.
</a:t>
            </a:r>
            <a:endParaRPr lang="en-US" sz="1194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дождя на окне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стекле оставались тонкие полосы от дождя, а на подоконнике лежал забытый мокрый шарф. Комната выглядела обыденно, но именно эта деталь усиливала чувство ожидания и тревоги перед следующим шагом.
</a:t>
            </a:r>
            <a:endParaRPr lang="en-US" sz="10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лицо и единый тон повествования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случайных переключений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неверное лицо или время может сбить читателя с линии сюжета. В школьной работе важна не только грамматика, но и устойчивое ощущение одного рассказа.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единый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Напряжённая сцена требует напряжённой интонации, спокойная — более ровной. Если стиль внезапно становится шутливым или слишком эмоциональным, общая атмосфера истории заметно ослабевает.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меняйте точку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должно оставаться в одной логике: либо через взгляд героя, либо в нейтральной форме. Резкий переход к другому наблюдателю делает абзац менее цельным и убедительным.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история начата в Past Simple, продолжение не должно внезапно переходить в Present. Смешение времён без причины разрушает хронологию и мешает читателю следить за развитием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логики готового абзаца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убедиться, что continuation paragraph остаётся частью исходной истории.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continuation paragraph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 отдельными словами, а с композицией. Когда абзац не имеет одного события, текст теряет направление и перестаёт восприниматься как продолжение.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отсутствие фокуса: сюжет должен двигаться вперёд, а не распадаться на повтор, детали и грамматические сбои.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письменных заданий по английскому языку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школьному письменному ответу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центр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должен строиться вокруг одного основного эпизода. Если в него включить несколько равнозначных линий, текст станет рыхлым и потеряет внутреннюю ясность.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класса обычно достаточно 5–8 предложений. Такой объём позволяет развить событие, показать реакцию героя и завершить фрагмент без лишнего растягивания.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продолжение включает деталь, причину и следствие. Эти элементы помогают объяснить действия персонажа и делают сюжет более убедительным для читателя.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должна быть уместной для школьной письменной работы: без чрезмерной сложности, но и без расплывчатых формулировок. Особенно важно избегать повторов одних и тех же слов.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коротких и более развёрнутых фраз делает текст естественнее. Разнообразная структура предложений помогает передать темп сцены и поддерживать интерес к 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фразы в начале нового абзаца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Suddenly или At that moment сразу вводят читателя в действие. Они подходят для сцены, где событие развивается быстро и требуется мгновенный сюжетный поворот.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minutes later или After that помогают показать, что между эпизодами прошло немного времени. Такие связки поддерживают хронологию и делают переход более естественным.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hesitation, To his surprise или In disbelief не просто соединяют абзацы, но и задают эмоциональный тон. Они помогают сразу обозначить внутреннее состояние героя.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связность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первая фраза нового абзаца должна опираться на предыдущую мысль, а не начинать отдельную историю. Тогда текст воспринимается как единое повествование, а не как набор сцен.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должна звучать концовка продолжения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конец продолжения вызывает интерес, а не ставит точку. Читатель должен чувствовать, что сейчас появится следующий шаг, который изменит ход истории.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связь с конфликтом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должен быть связан с основной проблемой текста. Если заключительная фраза уходит в сторону, история теряет цельность и выглядит искусственно оборванной.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намёк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Удачной концовкой может стать новая опасность, неожиданная находка или решение героя. Такой приём сохраняет напряжение и логично подводит к следующему эпизоду.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закрывать всё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фраза не должна завершать всю историю. Её задача — оставить читателя с ощущением, что важный вопрос ещё впереди и развитие событий продолжается.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отдельные элементы абзаца объединяются в цельное продолжение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продолжения строится вокруг одного события, но удерживает связь между началом, развитием и открытым финалом.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narrative paragraph в школьной письменной практике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абзаца-продолжения в школьной работе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сильное продолжение делает историю цельной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continuation paragraph не просто добавляет текст, а развивает сюжет, сохраняет логику и усиливает интерес читателя. Его качество видно по связи с исходным отрывком, точности деталей и открытому финалу.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2026-05-31T14:31:42Z</dcterms:created>
  <dcterms:modified xsi:type="dcterms:W3CDTF">2026-05-31T14:31:42Z</dcterms:modified>
</cp:coreProperties>
</file>