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живом слове, которое хранит память народа и объединяет поколения.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— слово, память и традиция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айдылаачы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 были редкостью, люди берегли истории в памяти и передавали их голосом. Так появился айдылаачы — хранитель сказок, песен, преданий и народной мудрости, чтобы прошлое не исчезло.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«айдылаачы» связано с речью и рассказом. Оно напоминает о человеке, который умеет говорить красиво, ясно и так, чтобы его хотелось слушать до конца.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— не просто говорящий человек. Это мастер живого слова, который бережно передаёт память народа, не теряя смысла истории и её настроения.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«айдылаачы»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помогает слушателям запомнить важное. Через точные и выразительные слова история становится понятной, тёплой и по-настоящему близкой.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представляли айдылаачы в народе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обычно представляли спокойным, мудрым и внимательным человеком. Его собранная поза, уверенный взгляд и неторопливая речь показывали уважение к слушателям и к самому рассказу.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часто появлялись национальная одежда, орнамент и предметы традиции. Они подчёркивали связь с культурой, памятью семьи и красотой народного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занимался айдылаачы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пересказывал легенды и старинные истории, чтобы люди помнили, откуда пришли их обычаи и имена. В таких рассказах жила память о прошлом.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Рассказывал предания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собирал вокруг себя детей и взрослых. Один голос соединял всех в общем внимании, и рассказ превращался в тёплую семейную встречу.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Объединял семью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звучали честность, уважение и забота о людях. Рассказ помогал понять, как поступать правильно и почему добрые дела ценятся выше всего.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 добру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помогала словам звучать особенно красиво. Через неё слушатели легче запоминали рассказы, а настроение становилось светлым, как праздник после долгого дня.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 народные песни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народный рассказ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история переходит от старших к новым слушателям.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было очень важным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культуре слово заменяло сразу и тетрадь, и учебник, и новости. Всё важное люди узнавали из рассказов, поэтому слушали очень внимательно.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была ошибка, смысл мог измениться. Поэтому точный пересказ считался настоящим умением, а внимательность к речи — большим достоинством.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историю передавались знания о природе, семье, труде и обычаях. Так человек понимал мир вокруг себя и учился жить в согласии с людьми.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и слушатели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Слушатели собирались вместе и замирали, чтобы не пропустить ни одного важного слова. Дети ловили повторы, а взрослые узнавали знакомые образы и события.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рассказ объединял всю семью вокруг общего голоса. Поэтому встреча с айдылаачы была похожа на тёплый вечер, где каждому хотелось слушать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3875" y="3188538"/>
            <a:ext cx="321075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нужны айдылаачы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нужно помнить длинные истории, имена и важные детали. Без памяти рассказ легко потеряет главное, а значит, исчезнет его сила.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рассказчик не спешит. Он даёт каждому слову время прозвучать, чтобы история была спокойной, красивой и удобной для запоминания.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уважает своих слушателей и говорит с ними тепло. Тогда люди доверяют его словам и слушают с интересом, а не просто из вежливости.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к людям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должны звучать ясно и понятно. Тогда слушатели легко следят за сюжетом и не путаются, даже если история длинная и полна событий.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речь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и народные сказки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айдылаачы рассказал сказку о мальчике, который не испугался трудной дороги. Он шёл вперёд, помогал слабым и в конце нашёл не сокровище, а добрых друзей. Слушатели улыбнулись: смелость оказалась важнее хитрости.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смелом мальчике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любил заканчивать рассказ неожиданно и добродушно. В финале хитрец сам путался в своих уловках, а честный герой побеждал без громких криков. После такого конца детям хотелось пересказать сказку ещё раз.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 весёлым концом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сказке повторялись одни и те же слова: шаг за шагом, круг за кругом. Сначала это казалось смешным, а потом все поняли — так историю легко запомнить даже самому забывчивому слушателю.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спас память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входит в народный рассказ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неба и солнца помогают показать настроение рассказа: радость, ожидание, надежду. Через них айдылаачы делает историю светлой и понятной, а дети легче представляют события и героев.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солнце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часто напоминает о пути, времени и памяти. Она соединяет берега, как рассказ соединяет поколения, и помогает понять, что жизнь человека связана с родной землёй.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дорога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весна, лето и осень делают рассказ ярче и точнее. Айдылаачы показывает смену сезонов так, что ребёнок легко видит картину и чувствует красоту окружающего мира.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времена года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рассказе словно подсказывает, что мир живой и подвижный. Он приносит перемены, создаёт ритм повествования и помогает слушателям услышать, как звучит сама природа.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истории от слушателя к хранителю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устный рассказ переходит от одного человека к другому и сохраняется в памяти семьи и класса.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родного языка образ айдылаачы помогает детям слушать текст внимательно, находить красивые слова и учиться пересказывать без страха и спешки.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в школе и дома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школьное задание связано с родной традицией, ребёнку легче понять, что язык нужен не только на уроке, но и в жизни семьи.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он напоминает о разговорах с бабушкой и дедушкой, о семейных историях и о том, как важно отвечать уважительно и доброжелательно.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помогают узнать образ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подчёркивает связь айдылаачы с памятью и словом. Она лежит рядом, словно бережно хранит историю, которую хочется читать, пересказывать и не забывать. Такой предмет сразу делает образ узнаваемым и спокойным.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рядом с рассказчиком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Вышитые узоры, пояс и одежда с традиционным рисунком показывают уважение к культуре. Они делают образ тёплым и нарядным, как будто рассказ сам вышел на праздник и улыбается слушателям.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и орнамент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слушать старших внимательно, не перебивать и замечать важные слова. Такое уважение делает разговор добрым и помогает понять, что у каждого рассказа есть ценность.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честная и красивая речь может объединять людей. Когда слово звучит ясно, слушателям легче верить, запоминать и делиться историей дальше.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образ айдылаачы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беречь доброту. Если историю рассказывать с сердцем, она не просто звучит красиво, а учит дружбе, терпению и вниманию к другим.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 о связи с семьёй и родной землёй. Через рассказы человек узнаёт, откуда он родом, какие традиции берегли его близкие и почему это важно 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хранили память без больших библиотек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 было мало, знания жили в устном рассказе. Люди запоминали сказки, песни и предания, а потом передавали их дальше почти как драгоценность.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была в голосе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рассказ мог объединить детей, взрослых и старших людей. Все слушали вместе, а затем делились услышанным дома, чтобы память стала общей.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для всех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пересказ путешествовал через годы и поколения. Так одна история могла дойти до внуков и правнуков, сохраняя главное и не теряя своего смысла.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живёт долго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рассказчик должен был помнить имена, события и порядок слов. Ошибка могла изменить смысл, поэтому память считалась настоящим умением, а не просто удачей.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память рассказчика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живёт сегодня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на 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айдылаачы появляется на уроках, концертах и конкурсах чтения. Дети пробуют говорить выразительно, а взрослые радуются, что родное слово звучит красиво и уверенно.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и в книгах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этот образ помогает вспомнить семейные истории, послушать старших и самому пересказать услышанное. Так традиция не уходит, а спокойно шагает дальше вместе с новыми поколениями.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запоминающимся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признаки помогают истории остаться в памяти ребёнка и захотеться пересказать её снова.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8213" y="3188538"/>
            <a:ext cx="321075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31228"/>
            <a:ext cx="428400" cy="34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это основа рассказа. Оно может быть тихим или звучным, но именно оно передаёт смысл, эмоцию и красоту живой речи.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делает рассказ живым. Он может быть спокойным, певучим и ясным, чтобы каждое слово было слышно и хотелось слушать дальше.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видно в том, как слушают старших и как говорят о прошлом. Без него рассказ теряет теплоту и становится совсем неинтересным.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передаёт первые истории и первые добрые слова. В ней ребёнок учится слушать, запоминать и чувствовать себя частью большого круга близких людей.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истории не исчезнуть. Она бережёт услышанное, чтобы потом рассказать его снова дома, в классе или на празднике.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тему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напоминает, что история может жить в голосе человека. Он соединяет память, доброту и красоту речи, а значит, остаётся важным и сегодня.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Айдылаачы — живое слово народа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2026-05-21T11:49:08Z</dcterms:created>
  <dcterms:modified xsi:type="dcterms:W3CDTF">2026-05-21T11:49:08Z</dcterms:modified>
</cp:coreProperties>
</file>