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00" y="7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81850" y="977900"/>
            <a:ext cx="6658200" cy="21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которая изменила Европу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война Наполеона перекроила карту, политику и представления о силе в Европе.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981849" y="2009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71750" y="1314"/>
            <a:ext cx="6572100" cy="51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эпоха наполеоновских войн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Наполеоновские войны объединили дипломатию, массовые армии и быстрые кампании, изменив границы, союзы и саму логику европейской политики.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05450" y="12"/>
            <a:ext cx="6138600" cy="514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Хронологический каркас периода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71750" y="1007023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1799: приход к 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переворота 18 брюмера Наполеон приходит к власти и получает возможность сосредоточить в своих руках управление Францией и армией.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771750" y="1927648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1804: империя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империи закрепляет личную власть Наполеона и превращает его политический успех в новый государственный порядок.
</a:t>
            </a:r>
            <a:endParaRPr lang="en-US" sz="1120" dirty="0"/>
          </a:p>
        </p:txBody>
      </p:sp>
      <p:sp>
        <p:nvSpPr>
          <p:cNvPr id="12" name="Text 4"/>
          <p:cNvSpPr txBox="1"/>
          <p:nvPr/>
        </p:nvSpPr>
        <p:spPr>
          <a:xfrm>
            <a:off x="771750" y="2848273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1805–1807: серия побед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1805–1807 годов показывают силу французской армии, но одновременно усиливают настороженность соседних держав и толкают их к новым союзам.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771750" y="3768898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1812–1815: перелом и крах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Кампания 1812 года становится переломной, а затем наступают войны 1813–1815 годов, завершившиеся падением Наполеона.
</a:t>
            </a:r>
            <a:endParaRPr lang="en-US" sz="11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0200" y="171450"/>
            <a:ext cx="8283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конфликта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вызов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уничтожила сословные привилегии и вызвала страх европейских монархий перед распространением революционных идей за пределы Франции.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мобилизация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1792 года Франция почти непрерывно воевала, поэтому общество и экономика всё сильнее перестраивались под нужды войны.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909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старого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династическая система Европы теряла устойчивость: прежние союзы распадались, а интересы государств всё чаще определялись не традицией, а силой.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909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Францией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державы пытались сдержать Францию, опасаясь не только военного усиления, но и политической заразительности революционного опыта.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575" y="100075"/>
            <a:ext cx="80016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Наполеона к власти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373550" y="1340916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слава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итальянской кампании Наполеон приобрёл репутацию талантливого полководца, способного приносить Франции быстрые и заметные успехи.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73550" y="3184251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энергичного спасителя порядка помог ему представить себя не захватчиком, а человеком, который стабилизирует страну после революционных потрясений.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72375" y="1340916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через консульство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Консульство дало Наполеону решающий контроль над государственными институтами, армией и внешней политикой, хотя формально сохраняло республиканские формы.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2375" y="3184251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1804 года превратила личную власть в официальную систему, опирающуюся на плебисциты, цензуру и управляемые реформы.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 новый порядок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закон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Наполеона утвердил равенство граждан перед законом, защиту собственности и единые правила, которые заменяли сословные различия.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стало более централизованным: префекты, министерства и чёткая вертикаль управления усилили контроль Парижа над страной.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4920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для 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бюрократия формировали лояльных служащих, а не просто образованных людей, поэтому образование работало на нужды режима.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4920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политический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Светский характер власти и упорядоченная администрация помогали Наполеону строить новый порядок, в котором дисциплина ценились выше политической свободы.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союзов, военных кампаний и распада коалиций в 1799–1815 годах.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складывались коалиции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3675" y="171450"/>
            <a:ext cx="52194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воевала армия Наполеона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81217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74899" y="12116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Grande Armée делилась на корпуса, которые могли идти отдельно, а затем быстро собираться в нужной точке, что создавало оперативное преимущество.
</a:t>
            </a:r>
            <a:endParaRPr lang="en-US" sz="1236" dirty="0"/>
          </a:p>
        </p:txBody>
      </p:sp>
      <p:sp>
        <p:nvSpPr>
          <p:cNvPr id="11" name="Text 3"/>
          <p:cNvSpPr txBox="1"/>
          <p:nvPr/>
        </p:nvSpPr>
        <p:spPr>
          <a:xfrm>
            <a:off x="3974899" y="20657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манёвр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добивался высокой скорости марша и манёвренности, вынуждая противника реагировать на его инициативу и терять стройность действий.
</a:t>
            </a:r>
            <a:endParaRPr lang="en-US" sz="1236" dirty="0"/>
          </a:p>
        </p:txBody>
      </p:sp>
      <p:sp>
        <p:nvSpPr>
          <p:cNvPr id="12" name="Text 4"/>
          <p:cNvSpPr txBox="1"/>
          <p:nvPr/>
        </p:nvSpPr>
        <p:spPr>
          <a:xfrm>
            <a:off x="3974899" y="29199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 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Артиллерия и дисциплина усиливали ударную мощь армии, особенно в момент, когда требовалось сломить сопротивление противника в ключевом месте.
</a:t>
            </a:r>
            <a:endParaRPr lang="en-US" sz="1236" dirty="0"/>
          </a:p>
        </p:txBody>
      </p:sp>
      <p:sp>
        <p:nvSpPr>
          <p:cNvPr id="13" name="Text 5"/>
          <p:cNvSpPr txBox="1"/>
          <p:nvPr/>
        </p:nvSpPr>
        <p:spPr>
          <a:xfrm>
            <a:off x="3974899" y="37740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расширения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слабостью оставались снабжение, усталость солдат и растянутость линии действий, которые всё сильнее ограничивали успехи на больших расстояниях.
</a:t>
            </a:r>
            <a:endParaRPr lang="en-US" sz="123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Аустерлиц: вершина стратегии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численности и потерь в битве при Аустерлице, 1805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использовал просчёт союзников: они растянули строй и уступили инициативу, что сделало удар по центру особенно эффективным.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Численное превосходство союзников не помогло: у Наполеона было меньше людей, но значительно выше оперативная точность.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1807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годом Тильзитского мира, который усилил французскую гегемонию.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Тильзитский мир закрепил французское влияние в Центральной Европе и показал масштаб успеха после разгрома Пруссии.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Тильзитский мир, 1807
</a:t>
            </a:r>
            <a:endParaRPr lang="en-US" sz="111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2475" y="2318"/>
            <a:ext cx="6401700" cy="51388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 война на истощение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30200" y="1121527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армия удерживала крупные города и дороги, но почти не контролировала сельскую местность. Это делало любую победу непрочной: снабжение зависело от узких маршрутов, уязвимых для нападений.
</a:t>
            </a:r>
            <a:endParaRPr lang="en-US" sz="1135" dirty="0"/>
          </a:p>
        </p:txBody>
      </p:sp>
      <p:sp>
        <p:nvSpPr>
          <p:cNvPr id="11" name="Text 3"/>
          <p:cNvSpPr txBox="1"/>
          <p:nvPr/>
        </p:nvSpPr>
        <p:spPr>
          <a:xfrm>
            <a:off x="430200" y="1952202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Герилья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отряды герильи действовали малыми группами, внезапно ударяли по обозам и уходили в горы. Для французов это означало постоянные потери людей, времени и боеприпасов без решающего фронтового боя.
</a:t>
            </a:r>
            <a:endParaRPr lang="en-US" sz="1135" dirty="0"/>
          </a:p>
        </p:txBody>
      </p:sp>
      <p:sp>
        <p:nvSpPr>
          <p:cNvPr id="12" name="Text 4"/>
          <p:cNvSpPr txBox="1"/>
          <p:nvPr/>
        </p:nvSpPr>
        <p:spPr>
          <a:xfrm>
            <a:off x="430200" y="2782877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Британии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войска получили на Пиренейском полуострове удобную опору для сухопутной войны против Наполеона. Испания стала постоянным театром давления, где французам приходилось распылять силы.
</a:t>
            </a:r>
            <a:endParaRPr lang="en-US" sz="1135" dirty="0"/>
          </a:p>
        </p:txBody>
      </p:sp>
      <p:sp>
        <p:nvSpPr>
          <p:cNvPr id="13" name="Text 5"/>
          <p:cNvSpPr txBox="1"/>
          <p:nvPr/>
        </p:nvSpPr>
        <p:spPr>
          <a:xfrm>
            <a:off x="430200" y="3613552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Изматывающий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Затяжной конфликт подорвал ресурсы империи: чем дольше длилась война, тем труднее было удерживать Испанию. Именно здесь особенно ясно проявилась война на истощение.
</a:t>
            </a:r>
            <a:endParaRPr lang="en-US" sz="12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18075" y="0"/>
            <a:ext cx="42243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24025" y="222978"/>
            <a:ext cx="71730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 Россию: замысел и риск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847075" y="1047050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Стратегический расчёт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 в Центральной Европе Наполеон рассчитывал быстро навязать русской армии генеральное сражение. Он исходил из того, что одна крупная победа заставит Россию просить мира.
</a:t>
            </a:r>
            <a:endParaRPr lang="en-US" sz="1321" dirty="0"/>
          </a:p>
        </p:txBody>
      </p:sp>
      <p:sp>
        <p:nvSpPr>
          <p:cNvPr id="11" name="Text 3"/>
          <p:cNvSpPr txBox="1"/>
          <p:nvPr/>
        </p:nvSpPr>
        <p:spPr>
          <a:xfrm>
            <a:off x="847075" y="2059384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уязвимость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кампании была собрана огромная армия, но её численность сама по себе не решала проблему. Чем дальше продвигались войска, тем сложнее становились связь, управление и подвоз продовольствия.
</a:t>
            </a:r>
            <a:endParaRPr lang="en-US" sz="1321" dirty="0"/>
          </a:p>
        </p:txBody>
      </p:sp>
      <p:sp>
        <p:nvSpPr>
          <p:cNvPr id="12" name="Text 4"/>
          <p:cNvSpPr txBox="1"/>
          <p:nvPr/>
        </p:nvSpPr>
        <p:spPr>
          <a:xfrm>
            <a:off x="847075" y="3071709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похода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строился на быстром наступлении и снабжении по ходу движения. Однако расстояния в России, плохие дороги и нехватка местных ресурсов быстро превратили успех в испытание.
</a:t>
            </a:r>
            <a:endParaRPr lang="en-US" sz="1321" dirty="0"/>
          </a:p>
        </p:txBody>
      </p:sp>
      <p:sp>
        <p:nvSpPr>
          <p:cNvPr id="13" name="Text 5"/>
          <p:cNvSpPr txBox="1"/>
          <p:nvPr/>
        </p:nvSpPr>
        <p:spPr>
          <a:xfrm>
            <a:off x="847075" y="4084034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противника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командование избегало навязанного боя и отступало в глубину страны. Эта стратегия лишала французов главного преимущества — навязанной развязки на удобных для них условиях.
</a:t>
            </a:r>
            <a:endParaRPr lang="en-US" sz="13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Бородино: цена решающего боя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8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историков по данным Encyclopaedia Britannica и отечественных энциклопедических изданий; потери Бородина традиционно приводятся приблизительно, 1812 год.
</a:t>
            </a:r>
            <a:endParaRPr lang="en-US" sz="988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Бородино стало моментом, когда цена победы оказалась почти равной цене поражения: даже успешный штурм не уничтожил русскую армию и не решил кампанию.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армии понесли огромные потери, но русская армия сохранила боеспособность. Наполеон выиграл поле боя, однако не добился стратегического перелома.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начало отступления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 Москву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вступления в Москву Наполеон ожидал переговоров и мира, но русский двор не пошёл на капитуляцию. Французы оказались в городе без ясной политической цели.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Опустевший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была покинута жителями и частично охвачена пожаром. Армия получила разрушенный город вместо зимней базы, а запасы и фураж стали быстро иссякать.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Недели ожидания обернулись потерей времени. Приближение холодов, нехватка продовольствия и рост болезней делали пребывание в Москве всё менее возможным.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 началось слишком поздно и быстро превратилось в катастрофу. Арьергардные бои, голод, мороз и удары русских войск разрушали армию на каждом этапе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0200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кампания 1812 года провалилась
</a:t>
            </a:r>
            <a:endParaRPr lang="en-US" sz="2648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30200" y="952436"/>
            <a:ext cx="6946200" cy="664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снабжения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вошла в Россию слишком далеко от своих баз. Численное превосходство теряло значение, когда каждый километр усложнял доставку продовольствия, пороха и боеприпасов.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30200" y="1685318"/>
            <a:ext cx="6946200" cy="664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отступления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отступали, не давая навязать решающий бой на раннем этапе. Это лишало Наполеона возможности быстро завершить кампанию и заставляло двигаться всё глубже в страну.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0200" y="2418200"/>
            <a:ext cx="6946200" cy="664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тылы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Партизанские нападения и удары по коммуникациям делали дороги опасными. Французы теряли фураж, повозки и связь между частями, что особенно ослабляло тыл.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30200" y="3151086"/>
            <a:ext cx="6946200" cy="664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мобильности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гибли от переутомления и нехватки корма, а без них рушились транспорт и артиллерийская подвижность. Войска быстро теряли способность к манёвру и эвакуации раненых.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30200" y="3883952"/>
            <a:ext cx="6946200" cy="6644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как усилитель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усилил уже начавшийся кризис, но не создал его. К моменту наступления холодов армия была истощена, растянута и плохо обеспечена.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3069593"/>
            <a:ext cx="4522200" cy="14431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Шестая коалиция и Лейпциг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Лейпциг стал переломом: союзники впервые действовали согласованно и смогли навязать Наполеону крупное сражение, где численное и коалиционное превосходство сыграло решающую роль.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подтвердило, что Франция больше не могла одновременно побеждать на нескольких фронтах. После Лейпцига союзники получили стратегическую инициативу.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школьных исторических справочников и энциклопедических описаний Лейпцигского сражения, 1813 год.
</a:t>
            </a:r>
            <a:endParaRPr lang="en-US" sz="9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05450" y="12"/>
            <a:ext cx="6138600" cy="514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1814–1815: падение Наполеона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119825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1814 году союзные армии вошли в Париж, и политическая опора Наполеона рухнула. Он отрёкся от власти, сохранив лишь титул и право на остров Эльба.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307744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 дней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1815 года Наполеон вернулся во Францию и восстановил власть на период, вошедший в историю как Сто дней. Это был рискованный и короткий политический реванш.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1750" y="3495672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Окончательная развязка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при Ватерлоо союзники окончательно лишили его возможности вернуться. На этот раз ссылка стала бессрочной: Наполеона отправили на остров Святой Елены.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4400" y="1819462"/>
            <a:ext cx="4714800" cy="15045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44650" y="128125"/>
            <a:ext cx="47148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войны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99800" y="1647300"/>
            <a:ext cx="24801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 стремился не только перекроить карту Европы, но и создать систему, в которой ни одна держава не сможет снова доминировать над остальными.
</a:t>
            </a:r>
            <a:pPr algn="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Конгресс восстановил европейское равновесие, но не отменил новые идеи эпохи. Национальные движения и реформы продолжили развиваться, несмотря на реставрацию.
</a:t>
            </a:r>
            <a:endParaRPr lang="en-US" sz="1088" dirty="0"/>
          </a:p>
        </p:txBody>
      </p:sp>
      <p:sp>
        <p:nvSpPr>
          <p:cNvPr id="7" name="Text 3"/>
          <p:cNvSpPr txBox="1"/>
          <p:nvPr/>
        </p:nvSpPr>
        <p:spPr>
          <a:xfrm>
            <a:off x="4144400" y="4076200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Венского конгресса, 1814–1815 годы; обобщение по учебным и энциклопедическим источникам.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того, что считали решающим фактором, зависит оценка каждой кампании: битва, логистика, дипломатия или пространство.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vs факт: что решало исход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 наследие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Наполеоновские войны не просто завершили эпоху революционных потрясений — они научили Европу мыслить категориями массовой армии, национального интереса и баланса сил, последствия которых ощущались ещё десятилетиями.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2026-07-26T06:50:12Z</dcterms:created>
  <dcterms:modified xsi:type="dcterms:W3CDTF">2026-07-26T06:50:12Z</dcterms:modified>
</cp:coreProperties>
</file>