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4524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закономерности изменчивости в биологии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17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основа разнообразия и эволюции живых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значение изучения изменчивости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052025"/>
            <a:ext cx="32247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изменчивости началось в XIX веке и остается актуальным в генетике и биотехнологии, развивая представления о механизмах эволюции и адаптации.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3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изменчивости и её основные виды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это врожденная способность организмов проявлять разнообразие признаков, что важно для их адаптации в меняющихся условиях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связана с наследуемыми изменениями в генетическом материале, влияющими на формирование потомства.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возникает под воздействием внешних факторов и не закрепляется в наследственности, создавая временные фенотипические изменения.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изменчивость: механизмы и особенности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— изменения в структуре ДНК, возникающие спонтанно или под действием факторов окружающей среды, закрепляются в генотипе.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происходит через случайное сочетание генов при половом размножении, обеспечивая уникальность потомства.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рекомбинации во время мейоза приводят к обмену участками ДНК между хромосомами, увеличивая генетическое разнообразие.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механизмы обусловливают передачу видоспецифических признаков и формируют основу эволюционных процессов.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свойства и жизненные примеры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 вызывается внешними факторами, такими как температура и освещение, и носит временный характер.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изменения не закрепляются в ДНК и исчезают при изменении окружающей среды, не передаваясь по наследству.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растений масса листьев может варьироваться в зависимости от интенсивности света, демонстрируя фенотипическую гибкость.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изменчивость: биологические механизмы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и независимое расхождение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мейозе хромосомы случайным образом распределяются между гаметами, что способствует уникальному сочетанию генов у каждого потомка.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Кроссинговер — обмен участками хромосом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процессе кроссинговера во время мейоза происходит обмен генетическим материалом между гомологичными хромосомами, увеличивая разнообразие аллелей.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 — формирование индивидуального генотипа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слияние яйцеклетки и сперматозоида при половом размножении создаёт уникальные комбинации генов, что отражается в разнообразии признаков потомства.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6475" y="2007897"/>
            <a:ext cx="5037600" cy="15212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механизмов возникновения изменчивости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79925" y="16585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типов изменчивости по ключевым характеристикам показывает их значение для наследственности и эволюции.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179925" y="282157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мутационная и комбинативная изменчивость передаются потомству и влияют на эволюцию.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926475" y="404680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по генетике,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700" y="1774375"/>
            <a:ext cx="252900" cy="252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68301" y="1774375"/>
            <a:ext cx="252900" cy="252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2250" y="1774375"/>
            <a:ext cx="252900" cy="252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042106" y="1768975"/>
            <a:ext cx="230737" cy="263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32" dirty="0"/>
          </a:p>
        </p:txBody>
      </p:sp>
      <p:sp>
        <p:nvSpPr>
          <p:cNvPr id="12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возникновения изменчивости: классификация и примеры
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80000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Ионизирующая радиация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Вызывает повреждения ДНК, способствуя мутациям и увеличению генетического разнообразия.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408772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Вещества, такие как некоторые нитрозамиды, изменяют структуру генов, вызывая мутации с разной степенью вреда.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37543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Интегрируют свой генетический материал в хозяина, влияя на геномный состав и вызывая изменчивость.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66315" y="2353475"/>
            <a:ext cx="2097600" cy="13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факторы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при репликации ДНК и клеточном делении могут приводить к появлению новых наследственных вариантов.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1517758"/>
            <a:ext cx="5037600" cy="24020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факторов на частоту мутаций (на примере дрозофил)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5814750" y="1608825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действием радиации и химикатов у дрозофил значительно увеличивается частота мутаций по сравнению с естественным фоном.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32" dirty="0"/>
          </a:p>
        </p:txBody>
      </p:sp>
      <p:sp>
        <p:nvSpPr>
          <p:cNvPr id="8" name="Text 3"/>
          <p:cNvSpPr txBox="1"/>
          <p:nvPr/>
        </p:nvSpPr>
        <p:spPr>
          <a:xfrm>
            <a:off x="5814750" y="2771850"/>
            <a:ext cx="2849700" cy="10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показывают, что внешние факторы существенно повышают мутационную активность, увеличивая генетическое разнообразие.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180000" y="3997050"/>
            <a:ext cx="50376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генетики развития, 2022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изменчивость: классификация и примеры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— изменения в последовательности нуклеотидов одного гена, например, мутация, вызывающая серповидноклеточную анемию.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— структурные перестройки хромосом, которые могут нарушать функции множества генов и приводить к наследственным патологиям.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— изменения числа хромосом, например, трисомия 21, вызывающая синдром Дауна с характерным набором признаков.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носить нейтральный, вредный или полезный характер, влияя на выживаемость и приспособленность организмов.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изменчивость: суть и проявления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654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обусловлена изменениями в ДНК, которые передаются из поколения в поколение, обеспечивая наследование определённых признаков родителями потомкам.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61036" y="18100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мутации, процессы рекомбинации и случайное сочетание хромосом, что создаёт уникальные генетические комбинации и способствует разнообразию внутри вида.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32916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— вариации групп крови, резус-фактера и индивидуальные генетические отличия, являющиеся основой естественного отбора и эволюционного процесса.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3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3005399"/>
            <a:ext cx="2825700" cy="16612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079" y="3005399"/>
            <a:ext cx="2825700" cy="16612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157" y="3005399"/>
            <a:ext cx="2825700" cy="16612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диеты на массу тела у близнецов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 идентичные близнецы при разных типах питания демонстрируют значительные отличия в массе тела и здоровье. Эти изменения обусловлены воздействием окружающей среды и исчезают при возвращении к одинаковым условиям.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159075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Окраска крыльев бабочек и температура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температуры при развитии бабочек приводят к различиям в окраске крыльев, что помогает адаптироваться к окружающей среде. Эти изменения не наследуются и зависят исключительно от условий воспитания.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138149" y="1204425"/>
            <a:ext cx="2825700" cy="16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растений при изменении освещённости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форма растений варьируются в зависимости от интенсивности и длительности освещения. При снижении светового режима растения удлиняют стебли и увеличивают площадь листьев, что является примером модификационной изменчивости.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32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изменчивость: механизмы и иллюстрации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фенотипа: границы и реальные примеры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80012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фенотипа выражается в способности организма менять внешние признаки в пределах генетически заданных вариантов при воздействии среды.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145918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листья лотоса отличаются по форме и размеру в воде и на суше, демонстрируя адаптацию к разным условиям обитания.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113086" y="2494330"/>
            <a:ext cx="2849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сезонная смена окраса шерсти, как у зайца-беляка, иллюстрирует ограниченную, но важную адаптивную пластичность фенотипа.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Биологическое и эволюционное значение изменчивости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формирует биологическое разнообразие, обеспечивая возможность видов адаптироваться к изменяющимся условиям окружающей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популяциях с высоким уровнем изменчивости повышается шанс выживания и успешного размножения при экстремальных и нестабильных условиях.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полиморфизм, как в случае аллелей HLA у человека, способствует иммунной устойчивости и снижает поражаемость различными патогенами.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служит основой естественного отбора, управляя эволюционным процессом и определяя направления развития биологических форм.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59700" y="301"/>
            <a:ext cx="6284400" cy="51428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30681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у организмов: виды и эволюционная роль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3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27507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внутри популяций
</a:t>
            </a:r>
            <a:pPr algn="l" indent="0" marL="0">
              <a:lnSpc>
                <a:spcPct val="115000"/>
              </a:lnSpc>
              <a:buNone/>
            </a:pPr>
            <a:r>
              <a:rPr lang="en-US" sz="4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Полиморфизм характеризуется сосуществованием различных генетических форм, например, групп крови A, B, AB и O у человека или разных вариантов окраски бабочек. Это способствует богатству биологических признаков в пределах вида.
</a:t>
            </a:r>
            <a:endParaRPr lang="en-US" sz="858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3746200"/>
            <a:ext cx="3068100" cy="7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Эволюционные преимущества полиморфизма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разных форм увеличивает адаптивные возможности популяций, облегчая выживание при изменениях среды и служит фактором стабилизации и динамики эволюции в долгосрочной перспективе.
</a:t>
            </a:r>
            <a:endParaRPr lang="en-US" sz="94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законы изменчивости признаков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5" y="13389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и рецессивность определяют, какой из аллелей проявится в фенотипе при сочетании разных генов.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32" dirty="0"/>
          </a:p>
        </p:txBody>
      </p:sp>
      <p:sp>
        <p:nvSpPr>
          <p:cNvPr id="11" name="Text 3"/>
          <p:cNvSpPr txBox="1"/>
          <p:nvPr/>
        </p:nvSpPr>
        <p:spPr>
          <a:xfrm>
            <a:off x="181225" y="22860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Кодоминирование, как в системе ABO, позволяет аллелям IA и IB одновременно проявлять признаки без взаимного подавления.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181225" y="323320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Неполное доминирование выражается в промежуточных признаках, когда один аллель частично уступает другому в фенотипическом проявлении.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181225" y="4180350"/>
            <a:ext cx="37056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генов, например эпистаз и плейотропия, усложняет наследование, влияя на разнообразие фенотипов в популяциях.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5250" y="1099666"/>
            <a:ext cx="4768800" cy="113165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95250" y="2323441"/>
            <a:ext cx="4768800" cy="11316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95250" y="3547216"/>
            <a:ext cx="4768800" cy="11316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3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внутривидовой изменчивости в эволюции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09774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Клюв дарвиновых вьюрков Галапагосов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и размеров клювов обеспечивает адаптацию к различным источникам пищи. Это разнообразие внутри вида способствует разделению экологических ниш и эволюционной специализации.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321520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различия в окрасе волков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Шерсть волков меняется по цвету в разных популяциях, отражая адаптацию к климатическим условиям и среде обитания, что помогает улучшить маскировку и повысить выживаемость.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45295"/>
            <a:ext cx="3040500" cy="113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Механизмы, поддерживающие внутривидовую изменчивость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Комбинативные процессы, мутации и генетический дрейф создают и сохраняют разнообразие внутри видов, формируя базу для отбора и эволюционных изменений.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гомологических рядов изменчивости Вавилова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1229" y="137637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Н.И. Вавилов отметил, что у родственных видов наблюдаются сходные закономерности наследственных вариаций, что облегчает прогнозирование новых признаков.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81236" y="2717350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глянцевые и матовые семена, встречающиеся у разных злаковых культур, свидетельствующие о гомологии вариаций.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1292" y="4058325"/>
            <a:ext cx="37056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активно применяется в селекции для планирования выращивания новых форм растений с улучшенными качествами и адаптивностью.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3851400" cy="75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Прикладные аспекты закономерностей изменчивости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180025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диагностика и таргетная терапия позволяют выявлять и лечить наследственные заболевания с высокой точностью на основе знаний о наследуемых изменениях.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409814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изучение изменчивости помогает создавать сорта, устойчивые к вредителям и неблагоприятным условиям, повышая эффективность производства.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640837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используют генные технологии, включая трансгенные организмы, для улучшения качеств растений и животных с учётом биологических закономерностей изменчивости.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52700" y="4864701"/>
            <a:ext cx="111300" cy="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32" dirty="0"/>
          </a:p>
        </p:txBody>
      </p:sp>
      <p:sp>
        <p:nvSpPr>
          <p:cNvPr id="13" name="Text 5"/>
          <p:cNvSpPr txBox="1"/>
          <p:nvPr/>
        </p:nvSpPr>
        <p:spPr>
          <a:xfrm>
            <a:off x="6871856" y="2494325"/>
            <a:ext cx="20913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значительно расширила возможности редактирования генома, давая перспективы для медицины и сельского хозяйства.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2571300"/>
            <a:ext cx="3851400" cy="93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изучения изменчивости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3883175"/>
            <a:ext cx="3361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фундамент жизни и эволюции, открывающая путь развитию биотехнологий, медицины и селекции. Глубокое понимание процессов изменчивости способствует сохранению биоразнообразия и персонализированной терапии.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2026-05-10T09:10:57Z</dcterms:created>
  <dcterms:modified xsi:type="dcterms:W3CDTF">2026-05-10T09:10:57Z</dcterms:modified>
</cp:coreProperties>
</file>