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«Глупец без головы»: смешная русская народная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народный рассказ, где нелепость превращается в добрый смех.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шутка — это короткий устный рассказ с простой речью, неожиданным концом и весёлой нелепостью.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народной шуткой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слов звучит нарочно странно: «глупец без головы» будто описывает невозможное. Такая нелепость сразу настраивает на смех и удивление.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похоже на преувеличение, поэтому оно кажется особенно забавным. В нём есть серьёзный тон, но смысл получается совсем абсурдным.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улавливают эту игру смыслов: чем необычнее название, тем быстрее хочется узнать, что же произойдёт дальше.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сразу вызывает улыбку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выглядит не грозным и не опасным, а растерянным и смешным. Он напоминает простого человека, который постоянно попадает в нелепые ситуации.
</a:t>
            </a:r>
            <a:endParaRPr lang="en-US" sz="1592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Такому персонажу подходят удивлённые глаза, неловкая поза и комичная одежда. Он вызывает не страх, а добрую улыбку и сочувствие.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главного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67" y="1838326"/>
            <a:ext cx="349240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героя показываются в шутке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торопится и из-за этого делает всё не вовремя. В народной шутке такая суетливость сразу приводит к смешной ошибке.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замечает того, что видно каждому. Из-за простой невнимательности обычное дело превращается в забавную несуразицу.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путает простые действия и понимает всё наоборот. Именно эта путаница делает его поступки особенно смешными.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Неумение рассуждать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нелепые решения, хотя задача очень простая. Смешно становится потому, что его поведение не совпадает с обычной жизненной логикой.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чём состоит преувеличение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ошибка в шутке доведена до очень большого и смешного размера. Из простой неловкости вырастает почти невероятное событие.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юмор любит такие сильные образы, потому что они сразу заметны. Чем больше преувеличение, тем ярче возникает смех и удивление.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преувеличению история запоминается надолго. Обычное дело выглядит совсем необычно, и это помогает шутке звучать живо и весело.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короткая народная шутка быстро приходит к комической развязке.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смешной сюжет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и смешная нелепость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 и дорога делают историю понятной с первого взгляда. На таком фоне нелепый поступок героя выглядит ещё смешнее.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Посуда, одежда и хозяйственные мелочи знакомы каждому ребёнку. Именно рядом с ними особенно заметна странность поведения героя.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берётся за привычное дело, его ошибка сразу бросается в глаза. Смешно становится от несоответствия между делом и поступком.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окружающими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люди могут вести себя обычно и спокойно, а герой — совсем наоборот. Этот контраст помогает быстро почувствовать комизм сцены.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смешная ошибка повторяется, её легче запомнить. Каждый новый повтор вызывает ожидание и делает следующую нелепость ещё забавнее.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создаёт особый ритм рассказа, словно весёлый стук. Из-за него шутка звучит живо, а слушатель заранее угадывает смешной поворот.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шутке повтор не надоедает, а усиливает смех. Он помогает маленькой истории стать яркой и очень выразительной.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приём народного юмора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открывается короткими и понятными словами, чтобы сразу привлечь внимание и настроить слушателя на весёлую историю.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звучат разговорные выражения, меткие слова и повторяющиеся фразы. Они делают рассказ живым и легко запоминающимся.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 помогает быстро понять смешной смысл. Поэтому история звучит естественно, будто её рассказывают вслух друг другу.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живые слова народной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смешит не бедой, а нелепым поступком героя. Поэтому читатель улыбается, но не чувствует обиды или злости.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смех здесь лёгкий и мягкий: он показывает смешную ошибку, а не высмеивает человека. В этом и есть его доброта.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напоминает, что внимательность и здравый смысл помогают не попасть в смешное, но неприятное положение.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смех в этой шутке добрый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торопиться и сначала думать, что ты делаешь. Тогда простое дело не превратится в смешную ошибку.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важны наблюдательность и умение замечать очевидное. Эти качества помогают человеку действовать правильно и спокойно.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чтения шутка особенно ценна тем, что через смех передаёт маленький жизненный урок, понятный каждому ребёнку.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нелепой позе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растерянного героя, который стоит боком, машет руками и будто не понимает, что происходит. Его удивлённое лицо сразу задаст весёлый тон. Такая сцена хорошо передаёт комизм без лишней строгости.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двор и обычные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простая обстановка: изба, двор, скамейка, ведро или посуда. Знакомые предметы помогут увидеть, насколько странно герой ведёт себя в привычном мире. Контраст повседневности и нелепости сделает картинку особенно смешной.
</a:t>
            </a:r>
            <a:endParaRPr lang="en-US" sz="110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Зрители, которые удивляются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изобразить других персонажей, наблюдающих за глупцом с улыбкой и изумлением. Их выражения лиц покажут, что ситуация нелепая, но не опасная. Тогда рисунок получится живым, добрым и очень запоминающимся.
</a:t>
            </a:r>
            <a:endParaRPr lang="en-US" sz="108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этой шутке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шутках часто встречаются простак, неумелый помощник или человек, который всё путает. Их ошибки рождают короткий и смешной сюжет.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обычно вызывают улыбку, потому что их поступки резко расходятся с обычной логикой. Поэтому конец истории становится неожиданным и весёлым.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«Глупец без головы» выделяется особенно ярким названием и очень нелепым образом. Именно поэтому он легко запоминается среди других смешных историй.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смешные образы в народных историях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смешит само название: оно звучит настолько странно, что сразу хочется узнать, что произойдёт дальше.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удивление, когда герой делает что-то совсем неразумное. Читателю интересно, как можно так всё перепутать.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лёгкое недоумение: смешная нелепость кажется почти невозможной, но именно поэтому она так забавляет детей.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весёлое настроение и желание пересказать историю ещё раз. Короткая шутка хорошо запоминается именно своим необычным смехом.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шутка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должен выглядеть растерянным: удивлённые глаза, неловкая поза, широкие жесты. Такие детали сразу показывают комичность и помогают понять шутку без длинного объяснения.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движение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мелкие штрихи: смешная одежда, наклонённая голова, неудачное движение. Они делают картинку живой и передают весёлую нелепость народной истории.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юмор в образах и движении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рассказ слышат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Шутку запоминают благодаря короткому сюжету, простым словам и смешному названию. Она легко остаётся в памяти после первого же рассказа.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её пересказывают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новом пересказе могут меняться отдельные подробности, но главное — смешная нелепость и добрый юмор — остаётся прежним.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шутка живёт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передаётся от одного человека к другому, потому что её легко повторить и приятно слушать. Так устная традиция сохраняет народный смех.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такие шутки в устной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короткая народная шутка превращает нелепое начало в запоминающийся финал.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смешной идеи к веселому финалу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народной шутки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рассказывается быстро и без лишних подробностей. События развиваются так, чтобы сразу подвести к смешной развязке.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шутке звучат короткие, живые и понятные слова. Такая речь делает рассказ близким и лёгким для детей.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нелепость становится почти невозможной. Именно это преувеличение делает образ героя особенно смешным и ярким.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 удивляет и вызывает улыбку. Читатель понимает, что всё шло к смешному абсурду, а не к обычному событию.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нужна эта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«Глупец без головы» учит видеть в народной шутке не только смех, но и мудрость. Она помогает детям понять, как внимание и здравый смысл защищают от смешных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2026-05-20T09:06:49Z</dcterms:created>
  <dcterms:modified xsi:type="dcterms:W3CDTF">2026-05-20T09:06:49Z</dcterms:modified>
</cp:coreProperties>
</file>