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животного мира — результат мутаций, отбора и изменений климата.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Доказательства и причины развития животного мира
</a:t>
            </a:r>
            <a:endParaRPr lang="en-US" sz="3047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изучения эволюции животных
</a:t>
            </a:r>
            <a:endParaRPr lang="en-US" sz="2344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эволюции начали формироваться в XVIII–XIX веках. Книга Дарвина «Происхождение видов» 1859 года стала переломной в понимании развития жизни, а находки ископаемых расширили горизонты науки.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Археоптерикс — посредник между динозаврами и птицами
</a:t>
            </a:r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Окаменелости археоптерикса демонстрируют уникальные черты и рептилий, и современных птиц, подтверждая факт переходных форм в эволюции.
</a:t>
            </a:r>
            <a:endParaRPr lang="en-US" sz="1325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Геологические слои и смена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14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Послойное расположение ископаемых помогает исследовать появление и исчезновение животных, отражая динамику биосферы на протяжении миллионов лет.
</a:t>
            </a:r>
            <a:endParaRPr lang="en-US" sz="1431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изменений у позвоночных
</a:t>
            </a:r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окаменелостей позвоночных показывает постепенное усложнение строения их скелета, что свидетельствует о постепенном развитии разнообразия видов.
</a:t>
            </a:r>
            <a:endParaRPr lang="en-US" sz="1383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как доказательства эволюции
</a:t>
            </a:r>
            <a:endParaRPr lang="en-US" sz="256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анатомия животных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органы, как передние конечности млекопитающих, птиц и китов, подтверждают их происхождение от общего предка.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различия в функциях, сходство строения указывает на дивергентную эволюцию в разных экологических нишах.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сравнение помогает понять, как из одного базового плана возникло разнообразие современных видов.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позволяет точно определить степень родства между видами и проследить эволюционные связи.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совпадения ДНК человека и шимпанзе отражает их близкое эволюционное родство.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98%
</a:t>
            </a:r>
            <a:endParaRPr lang="en-US" sz="7500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геномные исследования, 2022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Пропорции сходства ДНК между видами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генома показывает, как близко или далеко животные друг от друга по эволюционной шкале.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сходства указывает на общее происхождение, низкий — на более раннее разделение линий.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генетики домашних и диких видов, 2023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Тазовые кости у китов — остаток от предков, которые жили на суше и ходили по ней.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пещерных рыб глаза часто атрофированы из-за жизни в полной темноте, показывая снижение функций ненужных органов.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копчик — рудиментарный хвост, «перевоплотившийся» в часть скелета без внешней функции.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ушей у людей сохранились, но стали практически неуправляемыми, в отличие от подвижных у многих животных.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рудименты у животных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как движущая сила эволюции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создают новые вариации в ДНК, что может привести к появлению полезных или вредных признаков у организмов.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изменение окраски бабочек пяденицы, адаптировавшихся к загрязнённой среде во время промышленной революции.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отбор: механизм отбора признаков
</a:t>
            </a:r>
            <a:endParaRPr lang="en-US" sz="2587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с выгодными признаками имеют лучшие шансы на выживание и размножение в природных условиях.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длинная шея жирафов помогает добывать пищу, а белый окрас медведей обеспечивает маскировку в Арктике.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признаки передаются потомству, постепенно увеличивая их распространённость в популяции.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1150" y="1295150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78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4600" y="1295150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96325" y="1311900"/>
            <a:ext cx="571500" cy="50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камуфляжа и мимикрии в выживании видов
</a:t>
            </a:r>
            <a:endParaRPr lang="en-US" sz="2209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Камуфляж палочников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4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Палочники по форме напоминают ветви, что помогает им исчезать на фоне растений и избегать хищников.
</a:t>
            </a:r>
            <a:endParaRPr lang="en-US" sz="1364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2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Хамелеоны и изменение окраски
</a:t>
            </a:r>
            <a:pPr algn="l" indent="0" marL="0">
              <a:lnSpc>
                <a:spcPct val="100000"/>
              </a:lnSpc>
              <a:buNone/>
            </a:pPr>
            <a:r>
              <a:rPr lang="en-US" sz="1272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Хамелеоны способны менять цвет кожи для маскировки и социального общения, повышая свои шансы на выживание.
</a:t>
            </a:r>
            <a:endParaRPr lang="en-US" sz="1272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Мимикрия королевской змеи
</a:t>
            </a:r>
            <a:pPr algn="l" indent="0" marL="0">
              <a:lnSpc>
                <a:spcPct val="100000"/>
              </a:lnSpc>
              <a:buNone/>
            </a:pPr>
            <a:r>
              <a:rPr lang="en-US" sz="135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0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неядовитые змеи имитируют внешний вид опасных видов, чтобы отпугивать врагов и избегать нападений.
</a:t>
            </a:r>
            <a:endParaRPr lang="en-US" sz="1350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2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с помощью сходства
</a:t>
            </a:r>
            <a:pPr algn="l" indent="0" marL="0">
              <a:lnSpc>
                <a:spcPct val="100000"/>
              </a:lnSpc>
              <a:buNone/>
            </a:pPr>
            <a:r>
              <a:rPr lang="en-US" sz="1242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2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Мимикрия увеличивает вероятность выживания, создавая визуальное сходство с опасными или несъедобными животными.
</a:t>
            </a:r>
            <a:endParaRPr lang="en-US" sz="124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675254"/>
            <a:ext cx="4106400" cy="21920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адаптации у животных
</a:t>
            </a:r>
            <a:endParaRPr lang="en-US" sz="2675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различные виды адаптаций, примеры животных и эффективность каждого способа выживания в природе.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адаптации обеспечивают животным успешное выживание в изменяющихся условиях среды.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зоология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448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популяций и образование новых видов
</a:t>
            </a:r>
            <a:endParaRPr lang="en-US" sz="2660" dirty="0"/>
          </a:p>
        </p:txBody>
      </p:sp>
      <p:sp>
        <p:nvSpPr>
          <p:cNvPr id="9" name="Text 2"/>
          <p:cNvSpPr txBox="1"/>
          <p:nvPr/>
        </p:nvSpPr>
        <p:spPr>
          <a:xfrm>
            <a:off x="9144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изоляция
</a:t>
            </a:r>
            <a:pPr algn="l" indent="0" marL="0">
              <a:lnSpc>
                <a:spcPct val="100000"/>
              </a:lnSpc>
              <a:buNone/>
            </a:pPr>
            <a:r>
              <a:rPr lang="en-US" sz="1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барьеры, такие как горы и реки, разделяют популяции животных, препятствуя их взаимодействию и скрещиванию.
</a:t>
            </a:r>
            <a:endParaRPr lang="en-US" sz="1558" dirty="0"/>
          </a:p>
        </p:txBody>
      </p:sp>
      <p:sp>
        <p:nvSpPr>
          <p:cNvPr id="10" name="Text 3"/>
          <p:cNvSpPr txBox="1"/>
          <p:nvPr/>
        </p:nvSpPr>
        <p:spPr>
          <a:xfrm>
            <a:off x="28432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отличий
</a:t>
            </a:r>
            <a:pPr algn="l" indent="0" marL="0">
              <a:lnSpc>
                <a:spcPct val="100000"/>
              </a:lnSpc>
              <a:buNone/>
            </a:pPr>
            <a:r>
              <a:rPr lang="en-US" sz="1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Изолированные группы начинают накапливать генетические и морфологические различия в ответ на разные экологические условия.
</a:t>
            </a:r>
            <a:endParaRPr lang="en-US" sz="1558" dirty="0"/>
          </a:p>
        </p:txBody>
      </p:sp>
      <p:sp>
        <p:nvSpPr>
          <p:cNvPr id="11" name="Text 4"/>
          <p:cNvSpPr txBox="1"/>
          <p:nvPr/>
        </p:nvSpPr>
        <p:spPr>
          <a:xfrm>
            <a:off x="47720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новых признаков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14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популяциях появляются уникальные черты, необходимые для выживания в новой среде, благодаря естественному отбору.
</a:t>
            </a:r>
            <a:endParaRPr lang="en-US" sz="1495" dirty="0"/>
          </a:p>
        </p:txBody>
      </p:sp>
      <p:sp>
        <p:nvSpPr>
          <p:cNvPr id="12" name="Text 5"/>
          <p:cNvSpPr txBox="1"/>
          <p:nvPr/>
        </p:nvSpPr>
        <p:spPr>
          <a:xfrm>
            <a:off x="6734213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новых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различия становятся настолько значительными, что популяции перестают скрещиваться, формируя самостоятельные виды.
</a:t>
            </a:r>
            <a:endParaRPr lang="en-US" sz="136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6032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и понижение температуры влияют на ареалы обитания животных, заставляя их адаптироваться или мигрировать в новые места.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7296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уровня влажности приводит к трансформациям среды, что влияет на виды растений и, соответственно, на животных, питающихся ими.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560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Ледниковые периоды вызывали исчезновение многих крупных млекопитающих, открывая экологические ниши для других видов.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9824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глобальное потепление сужает ареалы полярных видов, таких как белый медведь, стимулируя новые адаптивные изменения.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как фактор эволюции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000" y="976396"/>
            <a:ext cx="4144200" cy="185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9400" y="981115"/>
            <a:ext cx="4118700" cy="18542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850" y="3064275"/>
            <a:ext cx="38181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пород собак и кошек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тысячелетия человек создавал породы собак и кошек с разнообразными размерами, окраской и повадками, подбирая животных для охоты, охраны и компании.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4831350" y="3068900"/>
            <a:ext cx="38181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голуби — пример изменчивости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5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современные домашние голуби произошли от единого предка — дикой горлицы. Подобранные человеком признаки сформировали многочисленные породы с разной формой тела и окраской.
</a:t>
            </a:r>
            <a:endParaRPr lang="en-US" sz="1522" dirty="0"/>
          </a:p>
        </p:txBody>
      </p:sp>
      <p:sp>
        <p:nvSpPr>
          <p:cNvPr id="10" name="Text 2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11" name="Text 3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отбор: примеры выведенных пород
</a:t>
            </a:r>
            <a:endParaRPr lang="en-US" sz="210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987350"/>
            <a:ext cx="3294900" cy="38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 среде обитания: кейсы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05700" y="1152300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Кенгуру обладают сильными и длинными задними ногами, что позволяет им быстро прыгать на большие расстояния в саваннах и равнинах Австралии.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305700" y="2500091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рыб разработали присоски, чтобы надежно прикрепляться к скалистым подводным поверхностям и не сноситься течениями.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305700" y="3836795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совы могут повернуть голову примерно на 270 градусов, что помогает им обнаруживать добычу в тёмное время суток.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эволюционных изменений у крупных групп животных
</a:t>
            </a:r>
            <a:endParaRPr lang="en-US" sz="2115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Показаны приблизительные времена появления основных групп животных, что отражает длительность их эволюционного пути и приспособления к разным условиям.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возникали в разные эпохи, демонстрируя вариабельность скорости эволюции в зависимости от условий среды.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исследования, 2023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пищевых цепей в эволюции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между хищниками и жертвами формируют естественный отбор, например улучшая скорость бегства у травоядных.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развивают защитные механизмы, такие как толстая кожа или панцири, чтобы противостоять атакам хищников.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адаптируются к хозяевам, совершенствуя способы проникновения и сопротивления иммунной системе, влияя на эволюцию обеих сторон.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в исследовании эволюции
</a:t>
            </a:r>
            <a:endParaRPr lang="en-US" sz="2502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секвенирование и родственные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ДНК позволяет выявлять точные генетические сходства и различия между видами, раскрывая их эволюционную историю и взаимосвязи.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Визуализация и моделирование эволюционных процессов
</a:t>
            </a:r>
            <a:pPr algn="l" indent="0" marL="0">
              <a:lnSpc>
                <a:spcPct val="100000"/>
              </a:lnSpc>
              <a:buNone/>
            </a:pPr>
            <a:r>
              <a:rPr lang="en-US" sz="15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3D-реконструкции и компьютерное моделирование помогают воссоздавать облик исчезнувших животных и прогнозировать развитие видов под влиянием различных факторов.
</a:t>
            </a:r>
            <a:endParaRPr lang="en-US" sz="151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эволюции объясняют механизмы устойчивости микробов к антибиотикам, способствуя разработке новых лекарств.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генетических мутаций помогает бороться с вирусами и создавать генно-инженерные препараты.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знания используются для сохранения биоразнообразия и устойчивого управления природными ресурсами.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способствуют разработке вакцин и методов профилактики заболеваний на основе анализа изменений вирусных штаммов.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эволюционных открытий для науки и медицины
</a:t>
            </a:r>
            <a:endParaRPr lang="en-US" sz="226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— ключ к пониманию жизни и сохранению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22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раскрывает причины разнообразия животных и их приспособлений, а также помогает эффективно решать проблемы науки, медицины и охраны окружающей среды в современном мире.
</a:t>
            </a:r>
            <a:endParaRPr lang="en-US" sz="443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2026-05-08T01:21:54Z</dcterms:created>
  <dcterms:modified xsi:type="dcterms:W3CDTF">2026-05-08T01:21:54Z</dcterms:modified>
</cp:coreProperties>
</file>