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устроены части предложения, союзы и запятая.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5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помогают точнее понимать текст, находить грамматические основы и правильно ставить запятые. Эта тема делает чтение и письмо внимательнее и грамотнее.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сложносочинённое предложение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предложение состоит из двух или нескольких простых частей, и у каждой есть своя грамматическая основа.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связаны сочинительными союзами: и, а, но, да, или, либо. Союз показывает, как связаны мысли.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«Солнце село, и на небе появились звёзды». Здесь две основы, поэтому предложение сложное.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сложносочинённого предложения равноправны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самостоятельна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не зависят друг от друга. Каждую из них можно превратить в отдельное простое предложение, и оно будет понятным.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частями поставить точку, смысл не исчезнет. Это показывает, что части соединены как равные по значению.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сочинительные союзы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группы союзов, их значение и короткие примеры.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понять смысловую связь между частями предложения.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события, действия или признаки связаны между собой и идут вместе.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происходить одновременно или следовать одна за другой. Например: Петя читал, и Маша решала задачу.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встречается особенно часто: он просто соединяет части и помогает перечислить действия или события.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союзы а, но, зато. Например: Я хотел выйти, но пошёл дождь.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обычно появляется новое сообщение, которое меняет ожидание: День был тёплый, а ветер оставался холодным.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 противопоставление: одна часть как будто спорит с другой или дополняет её неожиданным поворотом.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союзы разных групп распределяются неравномерно; в заданиях чаще попадаются самые простые и привычные варианты.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соединительные союзы, поэтому именно их ученики встречают чаще всего.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русскому языку,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показывают выбор между вариантами или чередование событий. Чаще всего это или, либо.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Мы пойдём в музей, или останемся дома. Здесь нужно выбрать один из двух вариантов.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могут передавать смену действий: То выглянет солнце, то спрячется за тучу.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сложносочинённое предложение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разбора: от грамматических основ к знакам препинания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обычно разделяются запятой, потому что каждая из них имеет свою грамматическую основу и передаёт отдельную мысль.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ставить запятую перед союзами и, а, но, или, либо: она помогает сразу увидеть границу между частями и правильно прочитать предложение.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может не ставиться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может не ставиться, если обе части объединены общим второстепенным членом, например обстоятельством времени, места или образа действия.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общий элемент стоит в начале предложения и относится сразу к обеим частям, поэтому граница между ними не требует запятой.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вводное слово или фраза тоже могут соединять части в одно целое, и тогда знаки препинания определяются не по обычному правилу.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нужно найти общий элемент, а затем проверить, действительно ли части предложения разделены полностью.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запятую или нет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наличие союза ещё не гарантирует запятую: важно учитывать, есть ли общий элемент для обеих частей.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не всегда: решение зависит от границ частей и наличия общего слова, обстоятельства или вводного элемента.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правилам пунктуации русского языка для 5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сложносочинённом 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три частых случая, с которыми сталкиваются ученики при разборе предложений с сочинительными союзами.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запятая нужна, но её отсутствие объясняется общим элементом, а не самим союзом.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пунктуации русского языка; дата не 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сложносочинённого предложения от простого с однородными членами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есть одна грамматическая основа, даже если в нём несколько однородных сказуемых или других членов.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частей две или больше, и у каждой части своя грамматическая основа и свой смысловой центр.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вопрос и относятся к одному слову, а части сложного предложения соединяются союзом и могут быть самостоятельными.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фраза «Лес шумел и темнел» — простое предложение, а «Лес шумел, и наступала ночь» — сложносочинённое.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между частями, хотя перед союзами и, а, но, или граница предложения уже видна по смыслу и по основам.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Иногда, наоборот, ставят лишнюю запятую, не заметив общий элемент, который объединяет обе части и делает паузу ненужной.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принять простое предложение с однородными членами за сложное; чтобы избежать этого, сначала ищут грамматические основы.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 в сложносочинённом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сложносочинённого предложения между частями обычно слышна небольшая пауза. Она помогает отделить одну мысль от другой и понять структуру предложения.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эта пауза чаще всего обозначается запятой. Поэтому интонация в речи и пунктуация в тексте работают вместе и помогают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сложносочинённое предложение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части, союз и необходимость запятой.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по значению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союзов выполняет свою роль: соединяет, противопоставляет или указывает на выбор, поэтому их нельзя путать при разборе.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 помогает понять смысл связи между частями и правильно выбрать пунктуацию.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классификация сочинительных союзов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предложение: главное, что нужно запомнить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легко узнать по двум и более равноправным частям с разными грамматическими основами. Если внимательно смотреть на союз, общий элемент и интонацию, ошибиться в запятой гораздо труднее.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2026-05-22T14:34:03Z</dcterms:created>
  <dcterms:modified xsi:type="dcterms:W3CDTF">2026-05-22T14:34:03Z</dcterms:modified>
</cp:coreProperties>
</file>