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Фет: поэт мгновения, природы и «чистого искусства»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тонких чувств, звуковой красоты и мимолётных состояний души.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литературный спор XIX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Фета выросло в эпоху спора о назначении поэзии: должна ли она служить обществу или оставаться свободным искусством. Именно это напряжение определило его лирику и её особую художественную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ранние испытания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— рождение в Орловской губернии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появился на свет в 1820 году в Орловской губернии. Его ранняя биография сразу оказалась связана с вопросами происхождения и принадлежности.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потеря фамилии Шеншин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утратой дворянской фамилии стала для поэта личной драмой. Она усилила в его мировосприятии чувство неустойчивости и внутренней ранимости.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пансионе и Московском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пансионе и затем в Московском университете стало для Фета важным этапом. Здесь оформился его устойчивый интерес к литературе и поэзии.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первые публикации и вход в литературу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Фет служил в гусарском полку, но военная служба не отрывала его от стихов. Напротив, она научила его ценить точность впечатления и внутреннюю собранность.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начали складываться черты его ранней манеры: краткость, эмоциональная концентрация и внимание к звучанию строки. Первые публикации быстро обозначили в нём мастера лирической миниатюры.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866" y="1513399"/>
            <a:ext cx="32805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Фета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особенно чуток к краткому переживанию, когда одно впечатление способно раскрыть скрытую глубину чувства и оставить сильнее всего именно мгновенный след.
</a:t>
            </a:r>
            <a:endParaRPr lang="en-US" sz="81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Фета не просто описан, а прожит. Звуки, свет, воздух и движение становятся частью внутреннего состояния лирического героя.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у Фета строится на намёке, ожидании и душевной дрожи. Для него важнее не рассказ о событии, а сама вибрация чувства.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и мечта у Фета связывают настоящее с тем, что уже ускользнуло или ещё только возможно. Так возникает пространство тихой внутренней сосредоточенности.
</a:t>
            </a:r>
            <a:endParaRPr lang="en-US" sz="809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светлых стихах Фета рядом с гармонией чувствуется лёгкая неустойчивость. Это создаёт особую глубину и психологическую тонкость его лирики.
</a:t>
            </a:r>
            <a:endParaRPr lang="en-US" sz="8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поэзии Фета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его поэзия строится вокруг нескольких устойчивых центров, а не вокруг событийного сюжета.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любовь образуют основу лирического мира Фета, а философские мотивы уточняют его внутреннюю сосредоточенность.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тематический анализ по материалам представления
</a:t>
            </a:r>
            <a:endParaRPr lang="en-US" sz="8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«Чистое искусство» в поэзии Фета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считал, что поэзия ценна сама по себе и не обязана прямо наставлять или решать общественные вопросы. Эта позиция определила свободу его художественного взгляда.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 него рождается не из развёрнутого сюжета, а из интонации, паузы, повтора и точного звукового рисунка. Поэтому его стихи часто кажутся почти музыкальными.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у Фета не делает текст слабее — напротив, она усиливает напряжение чувства. Читатель как бы достраивает переживание сам, опираясь на намёк и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лирике Фета как живое чувство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природа никогда не выглядит нейтральным фоном: она откликается на душевное состояние человека и становится его продолжением. Поэтому вечер, сад, звёзды или снег звучат как переживание, а не как описание.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точно передаёт смену света, тишины и движения воздуха. Зрительные, слуховые и почти осязательные детали создают ощущение живого мира, в котором красота воспринимается как личный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миг встречи и чувство без развёрнутого сюжета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Фета редко есть подробный рассказ о событии. Обычно передан один точный момент: взгляд, встреча, воспоминание или едва заметное расставание.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 Фета часто сильнее слов, поэтому лирика строится на тишине, намёке и внутреннем напряжении. Именно сдержанность делает переживание особенно острым.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тонкая интонация помогают передать хрупкость любви. У Фета это не история отношений, а мгновение, в котором чувство становится почти неуловимым и оттого особенно ценным.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образы и мотивы в стихах Фета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появляются вместе, образуя единое пространство настроения, где важны не предметы сами по себе, а их эмоциональный отклик.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Фета соединяются природные и звуковые мотивы; именно они создают ощущение хрупкости, движения и внутренней тишины.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обзор ключевых мотивов по лирике А.А. Фета
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и звуковая организация речи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Аллитерации и ассонансы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гласных создаёт у Фета не просто благозвучие, а тонкую эмоциональную настройку строки. Звук начинает работать как смысл: он усиливает ощущение тишины, трепета, света или едва заметного волнения.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интонация у Фета часто движутся мягко и ровно, без резких переломов. Благодаря этому стих воспринимается как единый поток переживания, где важны не события, а постепенное нарастание чувства.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намеренно оставляет смысл в полутоне, а пауза становится частью высказывания. Читатель не получает готового объяснения и сам достраивает переживание, улавливая его по ритму, намёку и звуковому рисунку.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мелодика не украшает текст, а выражает саму природу чувства. Интонация, повтор и темп заменяют развёрнутый сюжет и позволяют передать мгновенное состояние с предельной точностью и внутренней глубиной.
</a:t>
            </a:r>
            <a:endParaRPr lang="en-US" sz="8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стихотворения Фета и их 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позволяют увидеть, как поэт соединяет тему, интонацию и художественный приём в очень компактной форме.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заметны лаконизм, музыкальность и эмоциональная концентрация; смысл раскрывается через интонацию, а не через подробный сюжет.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Фет. Сборники лирики; школьный литературоведческий анализ.
</a:t>
            </a:r>
            <a:endParaRPr lang="en-US" sz="8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лирическое движение в стихах Фета
</a:t>
            </a:r>
            <a:endParaRPr lang="en-US" sz="2592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типичной композиции фетовской миниатюры: от внешнего впечатления к внутреннему переживанию и итоговой эмоциональной развязке.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литературная критика XIX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критики упрекали Фета в том, что его лирика будто бы уходит от острых общественных вопросов и сосредоточена на частном переживании, природе и мгновенном впечатлении.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эстетического взгляда, напротив, видели в такой поэзии редкую точность слова, тонкость интонации и способность передавать чувство без прямого назидания и риторики.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вокруг Фета отражал более широкий конфликт эпохи: должна ли литература прежде всего служить общественной пользе или сохранять автономию художественной формы и красоты.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литературная оценка оказалась более справедливой: Фета признали мастером лирической миниатюры, чьё влияние вышло далеко за пределы 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поэзия как школа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над переводами немецких авторов, Фет особенно ценил ясность, сжатость и точность выражения. Эта практика помогала ему оттачивать собственную строку: выбирать самое необходимое слово и избегать лишней пояснительности. В его переводческой манере чувствуется стремление сохранить не только смысл, но и тон.
</a:t>
            </a:r>
            <a:endParaRPr lang="en-US" sz="745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мера и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античной поэзии укрепляло у Фета представление о соразмерности, красоте и внутренней дисциплине формы. Он воспринимал стих как тщательно выстроенное целое, где важны не только образы, но и их ритмическое равновесие. Поэтому его собственные тексты часто звучат как законченные, цельные музыкальные фразы.
</a:t>
            </a:r>
            <a:endParaRPr lang="en-US" sz="74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как переводчик и читатель европейской поэзии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наследия Фета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известность Фету принесла именно краткая лирическая форма, а не прозаические опыты или публицистика.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лирики явно доминирует, поэтому именно в ней наиболее полно раскрылись его художественные принципы и поэтический голос.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наследия А.А. Фета на основе его опубликованных произведений; точные количественные соотношения условны и носят аналитический характер.
</a:t>
            </a:r>
            <a:endParaRPr lang="en-US" sz="6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культура и поздняя лирика Фета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всё заметнее связывает жизнь с сельским имением и хозяйственными делами. Усадебный уклад становится не только бытом, но и важной опорой его представлений о порядке, тишине и естественной красоте.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лирический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усиливаются вечерние, сезонные и созерцательные мотивы. Природа всё чаще изображается как пространство внутреннего равновесия, где человек слышит тончайшие изменения света, воздуха и звука.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позднего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 закрепляет в поэзии Фета особую интонацию покоя и сосредоточенности. В ней человеческая жизнь и природа существуют рядом, не споря друг с другом, а создавая ощущение гармонии.
</a:t>
            </a:r>
            <a:endParaRPr lang="en-US" sz="8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Фета для русской литературы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расширил возможности русской лирики, показав, что краткое стихотворение может передавать сложное чувство, тонкое наблюдение и внутреннее движение мысли без развёрнутого сюжета.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повлияла на символистов и акмеистов: они ценили у Фета точность образа, музыкальность строки и способность слова создавать атмосферу, а не только сообщать содержание.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литературы Фет остался поэтом мгновения и гармонии, чья художественная система доказала: красота формы может быть не менее значимой, чем тема или общественный пафос.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поэтики А.А. Фета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увидеть, из каких устойчивых признаков складывается узнаваемый художественный мир поэта.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черты работают вместе: звук, сжатость и намёк позволяют Фету превращать мгновение в законченное художественное переживание.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А.А. Фета по его лирическим произведениям и литературоведческим исследованиям.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поэзия тонких состояний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Фет показал, что поэзия может быть предельно краткой и при этом глубокой. Его стихи соединяют музыку, природу и чувство, создавая редкое ощущение внутренней гармонии и живой красоты.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2026-05-23T11:36:04Z</dcterms:created>
  <dcterms:modified xsi:type="dcterms:W3CDTF">2026-05-23T11:36:04Z</dcterms:modified>
</cp:coreProperties>
</file>