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Фразеологизмы: слова, которые живут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выражения с особым смыслом для урока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фразеологизмы делают речь интереснее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помогают понимать сказки, шутки и разговоры взрослых. Они делают речь ярче, а мысли — точнее и живее. Для школьника это удобный ключ к богатству русского языка.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фразеологизм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 — это готовое выражение, которое запоминают и употребляют целиком. Его нельзя понимать по отдельным словам, потому что общий смысл у него особый.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в речи ведут себя как одно целое. Например, «бить баклуши» значит бездельничать, а не ударять по деревяшкам.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часто звучат образно и помогают представить картинку. Поэтому они легко запоминаются и делают речь выразительной даже у младших школьников.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не всегда буквальный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«делать из мухи слона» не нужно представлять настоящих животных. Здесь говорится о сильном преувеличении, когда маленькую проблему делают огромной.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обороты помогают понять, что буквальный смысл и настоящий смысл могут сильно отличаться. Смешная картинка с мухой и слоном сразу подсказывает правильную мысль.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фразеологизмов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изменить одно слово, выражение часто перестаёт быть узнаваемым. Устойчивость — один из самых важных признаков фразеологизма, по которому его легко отличить.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имеют устойчивую форму. Обычно в них нельзя свободно переставлять слова, потому что выражение может потерять привычный смысл или начать звучать странно.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оборотах слова работают вместе, как одна команда. Поэтому «спустя рукава» и «держать язык за зубами» нужно говорить именно так, без замен.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063" y="3374873"/>
            <a:ext cx="288675" cy="38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49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фразеологизм отличается от обычных слов
</a:t>
            </a:r>
            <a:endParaRPr lang="en-US" sz="2493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складываются в одно целое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слова можно соединять по-разному, а фразеологизм сохраняет готовый смысл. Его части работают вместе и не понимаются поодиночке.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остаётся устойчивой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речи слова можно менять, а во фразеологизме важен точный порядок. Если нарушить его, выражение может стать неправильным или непонятным.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нужно искать целиком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«ни свет ни заря» означает очень раннее утро. По отдельным словам это не понять, поэтому фразеологизм читают и запоминают как одно целое.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фразеологизмы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Откроешь сказку — и сразу встретишь яркое выражение. Герои говорят не только прямо, но и образно, поэтому история становится живой и запоминающейся. Фразеологизмы словно прячутся между строк и помогают услышать характер каждого персонажа.
</a:t>
            </a:r>
            <a:endParaRPr lang="en-US" sz="776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на полке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часто используют такие обороты, когда хотят сказать коротко и понятно. Ребёнок слышит их на уроке, в семейной беседе или в шутке друга. Так фразеологизмы незаметно становятся частью повседневной речи.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дома и в школе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и пословицах фразеологизмы звучат особенно ярко, потому что их легко представить. Смешная реплика героя или мудрая фраза сразу цепляют внимание. Поэтому такие выражения хорошо живут и в устной, и в книжной речи.
</a:t>
            </a:r>
            <a:endParaRPr lang="en-US" sz="753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мультфильме и пословице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в повседневной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 «работать спустя рукава», сразу понятно: дело сделано небрежно. Это короткий способ выразить недовольство без длинного объяснения.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помогают быстро оценить событие, поступок или чьё-то отношение. В одном обороте может слышаться похвала, упрёк или удивление.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такие выражения так любят в разговоре. Они делают речь живой, понятной и чуть-чуть смешной, а значит — более запоминающейся.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«засучив рукава» показывает совсем другое настроение: человек готов трудиться старательно и не боится сложной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85904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2612" y="3166899"/>
            <a:ext cx="288675" cy="38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самых известных выражений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Водить за нос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 человеке, который обманывает или хитрит. Выражение звучит образно и сразу рисует смешную, но неприятную ситуацию.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снег на голову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значит, что что-то случилось совсем неожиданно. В голове сразу появляется картинка внезапного события, как будто всё упало сверху.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Клевать носом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говорят, когда человек очень хочет спать и его глаза уже закрываются. Оборот легко представить, поэтому он быстро запоминается.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Морочить голову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значит запутывать другого человека, говорить непонятно или специально сбивать с толку. Смысл выражения понятен даже по самому образному звучанию.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и необычные образы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фразеологизмы кажутся смешными именно потому, что в них есть необычные слова и яркие картинки. Это сразу привлекает внимание ребёнка.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«кот наплакал» речь идёт не о коте, а о совсем маленьком количестве. Такой образ легко представить и быстро запомнить.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ярче картинка в выражении, тем прочнее она остаётся в памяти. Поэтому фразеологизмы часто запоминаются лучше, чем длинные объяснения.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фразеологизм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выражение целиком, затем проверяем буквальный смысл и ищем общий смысл по контексту.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пришли некоторые выражения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быт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выражения появились из повседневной жизни людей: из домашней работы, одежды, предметов и привычных действий. Язык сохранил эти следы, как маленькие подсказки из прошлого.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дела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фразеологизмы родились из труда и ремёсел. Они напоминают, как люди работали раньше, и поэтому помогают понять не только смысл, но и жизнь тех времён.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выражения стали привычными и вошли в речь целиком. Теперь мы используем их, даже не думая об их старом происхождении, но история всё ещё делает их интереснее.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в книгах и сказках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любят фразеологизмы, потому что они сразу делают речь героя живой, яркой и понятной. Одной короткой фразой можно показать характер, настроение и даже отношение к событию.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такие выражения помогают читателю улыбнуться, удивиться или лучше представить героя. Фразеологизм работает как маленькая подсказка: он оживляет текст и делает его запоминающимся.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в употреблении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 фразеологизм целиком и точно, не меняя слова местами. В устойчивом выражении каждый кусочек стоит на своём месте и помогает сохранить правильный смысл.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заменяй слова похожими вариантами, даже если они звучат почти одинаково. Из-за лишней замены выражение может стать странным, а иногда и совсем потерять смысл.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путай разные фразеологизмы, если они говорят о похожем деле или настроении. Например, выражения про лень близки по смыслу, но каждое живёт по своим правилам.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сказать фразеологизм, проверь, подходит ли он к ситуации. Тогда речь будет грамотной, точной и понятной слушателю.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416602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и настроение речи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могут звучать легко и весело, если рассказывают о простом деле, которое удалось без труда. Тогда речь словно улыбается вместе с говорящим.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Упрёк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выражения помогают мягко, но понятно пожурить человека. Они передают недовольство без длинной нотации и сразу показывают, что поступок был неудачным.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фразеологизм описывает неожиданную ситуацию, он делает сообщение ярче и живее. Слушатель сразу чувствует: случилось что-то необычное и немного смешное.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устойчивого выражения можно похвалить, пошутить или показать отношение к делу. Одной фразой говорящий передаёт настроение точнее, чем длинным объяснением.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коридоре ребята быстро ловят знакомые выражения в разговорах друзей. Один ученик смеётся, другой удивляется, а третий сразу понимает, что сказано не буквально. Так фразеологизмы незаметно становятся частью обычного дня.
</a:t>
            </a:r>
            <a:endParaRPr lang="en-US" sz="63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взрослые часто говорят коротко и выразительно, а дети подхватывают эти обороты на слух. Фразеологизм звучит как маленькая шутка, поэтому его легко заметить и запомнить в живой беседе.
</a:t>
            </a:r>
            <a:endParaRPr lang="en-US" sz="630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семейном разговоре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мультфильмов и сказок тоже любят яркие выражения. Они помогают персонажу выглядеть смешным, сердитым или добрым, а зрителю — сразу понять, что происходит и какое настроение у героя.
</a:t>
            </a:r>
            <a:endParaRPr lang="en-US" sz="630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мультфильме и книге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вокруг нас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запоминать фразеологизмы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Рассматривай фразеологизм как картинку: представь его буквально, а потом сравни с настоящим смыслом. Так необычное выражение быстрее остаётся в памяти.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короткая история или смешной пример из жизни. Если фразеологизм связан с понятной ситуацией, ребёнку легче узнать его в книге, разговоре или мультфильме.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встречается выражение, тем надёжнее оно запоминается. Полезно повторять его в речи, но только в подходящем месте и в правильной форме.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несколько фразеологизмов делают речь интереснее и помогают лучше понимать книги, шутки и разговоры взрослых.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ярких примера уже помогают увидеть, как одно выражение меняет смысл всей фразы.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на простых примерах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«Держать язык за зубами» означает молчать и не рассказывать лишнего. Такое выражение легко запомнить, потому что буквальный образ звучит необычно и забавно.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«Повесить нос» значит расстроиться или огорчиться. Если представить это буквально, выходит смешная картинка, а настоящий смысл становится понятен по ситуации.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«Засучив рукава» говорит о старательной работе. Здесь важно не каждое слово отдельно, а общий смысл: человек готов трудиться быстро и усердно.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— это словесные картинки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делают русскую речь живой, смешной и очень выразительной. Они помогают понимать книги, сказки и разговоры, а ещё учат замечать красоту родного языка.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2026-05-21T11:57:45Z</dcterms:created>
  <dcterms:modified xsi:type="dcterms:W3CDTF">2026-05-21T11:57:45Z</dcterms:modified>
</cp:coreProperties>
</file>