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«Мещёрская сторона»: тихая красота русской природы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очерков Паустовского учит видеть красоту в обычном, в тишине и деталях природы.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Мещёра — лесной и озёрный край между Москвой, Владимиром, Рязанью и Нижним Новгородом. Здесь встречаются сосновые боры, болота, реки, озёра и песчаные дороги. Паустовский изучал эти места наблюдениями и превращал их в точные картины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Мещёра и где она находится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Георгиевич Паустовский — писатель XX века, известный лирической прозой и вниманием к живым впечатлениям.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о Мещёре он создавал в 1930–1950-х годах, опираясь на поездки и собственные наблюдения.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почти нет «острого сюжета»: главное — точные детали, спокойный тон и наблюдательность к тому, как меняется природа.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Паустовский и его очерки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поверхность воды часто скрыта туманом, и кажется, что лес говорит шёпотом. Капли оседают на траве, воздух свежий, а звуки становятся ближе. Так рождается чувство: здесь можно не спешить и внимательно смотреть.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лесным озером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Мещёре тянется тихо: то поднимается между деревьями, то исчезает в зарослях. На тропах остаются следы — следы людей и животных, приметы погоды. Эти детали помогают запомнить место не по карте, а по ощущению.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тропа и следы времени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опускается ниже, свет становится мягким и золотым. У костра собирается тепло — и рядом оживают привычные вещи: ветки, вода, деревенский быт. Вечер показывает, что красота часто начинается с простого.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костёр в лесу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Мещёра как «тихая родина»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начинается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рождает внимание: как выглядит путь, какие вокруг запахи и как меняется свет.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маленькие детали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взгляд цепляется за конкретные наблюдения — деревья, тропы, тишину между звуками.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дождь, вечер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Зарисовки расширяются: озёра и реки меняются, приходит дождь, темнеет, и природа звучит иначе.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костёр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умиротворение: ночная тишина и огонь костра собирают всё в единое чувство красоты.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наблюдений складывается цикл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4754" y="1263800"/>
            <a:ext cx="3937843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Паустовского собирает образ Мещёры из нескольких повторяющихся смыслов: природа, люди, память и любовь к Родине.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строится не на событиях, а на впечатлениях и наблюдениях, которые создают настроение тихой, «живой» жизни.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цикла «Мещёрская сторона (Избранные очерки)»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природа постоянно меняется: то приглушает звуки, то открывает пространство. Лес и вода словно отвечают на настроение человека.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смена погоды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видны разливы воды, летом — зелень и грозы, осенью — туманы, зимой — неподвижная тишина. Каждое время года меняет тона описания.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как разные сцены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Плеск воды и движение волн делают озёра и реки «действующими». Через детали водной поверхности проще представить, как место звучит и дышит.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отражения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голоса птиц, шорох травы и другие спокойные звуки. Благодаря таким деталям Мещёра ощущается не декорацией, а пространством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где слышно птиц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главный герой очерков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цикла «Мещёрская сторона (Избранные очерки)», структурная сводка по ключевым элементам описания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ощущение покоя рождается там, где встречаются лесная тень, отражения воды и мягкий свет. Эти картины задают общий тон текста.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складывается из «пространств» и «времени»: природа и свет дают основной эффект, а быт и тропы добавляют опору.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образ Мещёры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очерках живут рыбаки, лесники, охотники и крестьяне. Их труд повседневный, но он тесно связан с тем, что происходит в лесу и на воде.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показывает: чтобы жить в этом крае, нужно знать погоду, дороги и повадки природы. Тогда человек понимает красоту места и умеет действовать бережно.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мире Мещёры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впечатление от Мещёры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наблюдений, повторяющуюся во многих очерках: от дороги и деталей к тишине и пониманию красоты.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короткие, точные названия предметов природы и явлений: лесные тропы, плеск воды, вечерний свет. За счёт ясных формулировок описание остаётся доступным и живым.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пишет понятными словами, но выбирает детали так, что они «оживают» на странице. Цвета и оттенки — туманной серости, закатной охры — помогают школьнику сразу представить картину.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речь будто замедляется — автор даёт рассмотреть одно мгновение. Так рождается образ Мещёры: спокойный ритм, выразительные образы и ощущение близкой, родной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сближают природу и чувства человека: настроение меняется вместе с воздухом и погодой. Автор показывает, что наблюдательность важна, даже когда почти ничего «не происходит».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Паустовского: простой и красивый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47" y="1518700"/>
            <a:ext cx="370690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описания цикла «Мещёрская сторона» (суммарно по указанным приёмам).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Паустовского работают как инструменты внимания: помогают увидеть в обычном необычное, передают настроение места и делают текст убедительным.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точных эпитетов, сравнений, перечислений и повторов создаёт ясный образ Мещёры: текст звучит спокойно, выглядит убедительно и запоминается.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очерках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заставляет читателя «смотреть и слушать»: утренний туман, закатный свет и прозрачный воздух становятся такими же важными, как и сами предметы природы.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сторона тоже работает на образ края: плеск воды, шорох травы, крики птиц. Благодаря таким деталям Мещёра ощущается живым пространством, а не декорацией.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накапливается, меняется и впечатление: край кажется не неподвижным. Он постоянно обновляется — то тише, то ярче, то ближе к памяти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воздух и звуки в очерках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эмоциональных состояний в тексте цикла (спокойствие, наблюдение, удивление, память, умиротворение), отражённые в построении графика; точные численные значения не задаются автором.
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графика не просто сменяют друг друга: они связаны с разными «погодными» мгновениями — рассветом, дождём и ночной тишиной. Так накапливается тёплое, созерцательное чувство.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логику чтения: от внимательного наблюдения к внутреннему спокойствию. Сам тон цикла остаётся светлым, тихим и помогает бережнее относиться к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 в цикле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очерках легко узнать знакомые моменты: дорогу после дождя, отражение неба в воде, следы животных и голос птиц. Эти детали подсказывают, что красота рядом и её можно замечать каждый день.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не на приключениях, а на внимании. Когда вы читаете медленно, появляются свои «открытия»: костёр в лесу, запах воздуха, тишина перед вечером — и хочется снова смотреть вокруг.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очерки интересны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Мещёра в очерках — не отдельный уголок, а часть большой России. Леса, реки и дороги связывают места и людей, показывая Родину через то, что можно увидеть и пройти.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разговор об одном месте становится разговором обо всей стране. Родина расширяется от тропы к дороге, от реки к памяти, и у читателя появляется ощущение общей связи.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Паустовского любовь к стране начинается с близкого. Автор рассказывает о хорошо знакомом крае так, что читатель чувствует: большие чувства рождаются из личных впечатлений.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в «Мещёрской стороне»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6313" y="1263800"/>
            <a:ext cx="3914724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Мещёры складывается из нескольких «слоёв»: природа задаёт настроение, люди делают картину настоящей, а память соединяет впечатления в целое.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элемент выполняет свою функцию, текст становится целостным: читатель не просто получает сведения, а переживает место как цельный образ.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Суммарное распределение ролей элементов в очерках «Мещёрская сторона» по приведённой структуре.
</a:t>
            </a:r>
            <a:endParaRPr lang="en-US" sz="912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образ края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развивают наблюдательность: читатель привыкает замечать погоду, воду, тишину и изменения в лесу. Так формируется интерес к природе и умение присматриваться к мелочам.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что красота есть в простых вещах: в отражениях, в деревьях, в дороге, в вечернем свете и в неподвижном спокойствии тихого леса.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пример внимательного чтения. Текст учит не пропускать детали и понимать, что настроение можно передать через точные слова и понятные картины.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очерки помогают бережнее относиться к родному краю. Когда видишь красоту рядом, хочется сохранить её — без лишних слов, поступками.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цикл Паустовского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цикла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Схема-логика соединения идей в единый образ Мещёры.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Паустовского создают образ Мещёры как места тишины, труда и природной гармонии. Главная мысль цикла — учиться видеть красоту рядом и бережно относиться к родной земле, открывая свой внутренний отклик.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Мещёра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2026-05-13T00:53:47Z</dcterms:created>
  <dcterms:modified xsi:type="dcterms:W3CDTF">2026-05-13T00:53:47Z</dcterms:modified>
</cp:coreProperties>
</file>