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угла: ключ к тригонометрии и формулам окружности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дуга и окружность: одна система измерений.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радианы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связывают геометрию окружности с тригонометрией, помогают записывать формулы короче и объясняют появление π в задачах по алгебре, анализу и физике.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 — это угол, опирающийся на дугу длиной в радиус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базовая единица, из которой выводятся все дальнейшие формулы радианной 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радиана в геометрии окружности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наглядный смысл радианной меры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равен единице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радиус принят за 1, поэтому численное значение дуги сразу совпадает с величиной угла в радианах, что делает измерение особенно наглядным.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и половина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π/2 соответствует четверти окружности, а π — полуокружности. Эти опорные значения удобно запоминать, потому что они сразу показывают связь между поворотом и длиной дуги.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2π обозначает полный круг и помогает быстро ориентироваться на окружности. Такая запись особенно удобна при работе с периодичностью и симметрией тригонометрических функций.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 угла обычно выбирают против часовой стрелки. Это правило позволяет однозначно определять положение луча и корректно читать радианные значения на 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соответствия между градусами и радианами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стандартные углы имеют устойчивые радианные значения и повторяются в задачах по окружности, графикам и тригонометрическим функциям.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больше его радианное значение; 90° и 180° служат главными опорными точками.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градусов и радианов; точные значения округлены до тысячных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перевода между градусами и радианами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радианы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перейти от градусов к радианам, умножают градусную меру на π/180. Эта формула работает для любых углов и сохраняет точность записи через 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градусы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обратного перевода радианную меру умножают на 180/π. Такой способ удобен, когда требуется ответ в градусах для построения чертежа или сравнения с привычными значениями.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предпочтительнее оставлять результат в виде дроби, корня или выражения через π. Это избавляет от округлений и делает дальнейшие вычисления более надёжными.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углы и их радианная запись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чаще всего встречаются в задачах на тригонометрические функции, координатную плоскость и единичную окружность.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 образуют основу для построения графиков и быстрого распознавания значений на окружности.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из школьного курса тригонометрии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отсчёта углов и знаки радианной меры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углы откладывают против часовой стрелки. Это правило помогает одинаково читать повороты на чертеже, в тригонометрическом круге и в записи углового положения.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конечный луч задают углы, отличающиеся на 2πk. Это отражает периодичность вращения и важно при нахождении общего решения тригонометрических уравнений.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направление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углы откладывают по часовой стрелке. Такая запись удобна для описания обратного поворота и позволяет работать с задачами без лишних преобразований.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перевода угла из градусов в радианы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градусной меры в радианную с точной записью результата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1390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и длина дуги окружности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задан в радианах, длина дуги выражается формулой l = rα. Она показывает, что дуга растёт прямо пропорционально и углу, и радиусу окружности.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α = 2π формула превращается в l = 2πr, то есть в привычное выражение длины окружности. Это подтверждает, что радианная мера естественно описывает полный оборот.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сектор с радиусом r, дугой l и углом α помогает увидеть, как угол задаёт часть окружности. Такая связь делает радианы удобными для практических вычислений.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дуги при изменении угла и радиуса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радиусе каждая новая точка на графике соответствует прямо пропорциональному увеличению дуги.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 и по углу, и по радиусу: это визуально подтверждает формулу l = rα.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l = rα; значения углов в радианах.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этот коэффициент делает формулу площади сектора короткой и удобной.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запись убирает лишние преобразования: площадь сектора сразу выражается через радиус и угол без дополнительных коэффициентов.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r²α/2; школьный курс геометрии.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и координаты на единичной окружности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опорных значений для быстрых вычислений и построения графиков.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образуют базу для точных ответов без округления и повторяются в большинстве стандартных задач.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для единичной окружности, школьный курс тригонометрии.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радианах формулы производных выглядят проще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радианах производные тригонометрических функций принимают самый простой вид: производная синуса равна косинусу, а производная косинуса — минус синус. Формулы легко запоминаются и не перегружаются дополнительными коэффициентами.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градусы мешают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аргумент измерять в градусах, в правилах дифференцирования появляется множитель π/180. Он усложняет вычисления, делает запись длиннее и отвлекает от главной идеи — анализа самой функции, а не единиц измерения.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математическом анализе, а также в старшей школе при изучении пределов и производных, радианная мера считается основной. Она обеспечивает единообразие формул и удобство дальнейших преобразований.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которое удобно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колесо делает поворот, важен не только сам угол, но и скорость его изменения. Поэтому в физике используют рад/с: так проще описывать вращение и связывать его с линейным движением точки на ободе. Радианы позволяют сразу переходить от угла к длине дуги и обратно.
</a:t>
            </a:r>
            <a:endParaRPr lang="en-US" sz="1247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и периодические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маятника, колебаний и волн радианная мера тоже естественна, потому что здесь постоянно повторяются циклы и фазы. Угол поворота φ и угловая скорость ω удобно показывают, как система меняется во времени. На таком языке математические формулы становятся ближе к реальному движению.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в физике вращения и колебаний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радианы применяются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особенно востребована там, где важны повороты, периодичность и связь угла с длиной дуги.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тригонометрия и физика: именно они формируют основу практического использования радианов.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областей применения; учебно-методическое обобщение.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градусной записи к радианной в задаче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углы, дуги и тригонометрические выражения.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радианами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использовать градусы и радианы в одной формуле без перевода. Тогда ответ получается неверным даже при правильных вычислениях, потому что единицы измерения оказываются несогласованными.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π числами 180 и 360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радианных формулах нельзя заменять π на 180, а 2π — на 360. Эти числа относятся к градусной системе и не подходят для точной записи длины дуги, тригонометрических функций и производных.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Ненужное округление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требуется точный ответ: дробь, корень или выражение через π. Если округлить значение слишком рано, легко потерять точность и получить неверный результат в последующих преобразованиях.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углах и углах больше полного оборота важно сохранять направление отсчёта. Неверный знак меняет расположение луча на окружности и приводит к ошибкам в координатах и значениях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 по теме радианной 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соотношения, которые удобно держать под рукой при решении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задачи сводятся к одной системе: угол, дуга и площадь сектора выражаются через радианы.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как единый язык углов в алгебре и тригонометрии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объединяют геометрию, алгебру и физику в одну понятную систему. Они делают формулы короче, вычисления точнее и помогают уверенно решать задачи с углами, дугами и тригонометрическими функциями.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2026-05-30T03:58:20Z</dcterms:created>
  <dcterms:modified xsi:type="dcterms:W3CDTF">2026-05-30T03:58:20Z</dcterms:modified>
</cp:coreProperties>
</file>