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image" Target="../media/image-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Мироощущение лирического героя: как в поэзии раскрывается внутренний мир человека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показывает внутренний мир через чувства, мысли и выбор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школьном анализе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не биография поэта, а художественный образ. Через него поэт преобразует личный опыт и передаёт особый взгляд на мир: от пушкинской гармонии до ахматовской сдержанной боли.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мироощущения лирического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Мироощущение героя проявляется прежде всего в эмоциональной насыщенности текста. Стихотворение показывает не событие как таковое, а то, как человек переживает его изнутри.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интонация, повтор ключевых слов, антитезы и ритм. Именно они помогают увидеть, как чувство превращается в художественный смысл.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характерны сомнение, надежда, тревога, тоска, восхищение и внутренний конфликт. Эти состояния делают его речь исповедальной и субъективно окрашенной.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один из самых устойчивых мотивов в лирике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Непонятость и внутренняя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поэзии связано не только с отсутствием людей рядом, но и с ощущением непонимания. Герой чувствует себя отделённым от толпы и не находит отклика в окружающем мире.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усиливающие мотив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мотиву часто соответствуют ночь, дорога, окно, тишина, метель и пустое пространство. Такие детали зримо передают дистанцию между внутренним состоянием героя и действительностью.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любовь раскрывает внутренний мир героя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может быть пережита как редкое состояние полноты, когда герой ощущает радость, благодарность и ясность чувств. В таких текстах особенно заметны светлая интонация и доверие к миру.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Безответность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Неразделённое чувство делает героя уязвимым и обнажает его внутреннюю зависимость от другого человека. В лирике это часто связано с тоской, ожиданием и болезненным самоанализом.
</a:t>
            </a:r>
            <a:endParaRPr lang="en-US" sz="831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Утраченная любовь нередко сохраняется в воспоминании и становится частью духовного опыта. Тогда важнее уже не событие, а его след в сознании и сердце героя.
</a:t>
            </a:r>
            <a:endParaRPr lang="en-US" sz="836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Самоотдача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выявляет способность героя к жертве, заботе и духовной близости. Через это раскрываются верность, благодарность и готовность поставить чувство выше личной выгоды.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счастливое чувство в поэзии часто сопровождается тревогой за его хрупкость. Страх утраты придаёт любовной лирике глубину и показывает, насколько ценным для героя становится близость.
</a:t>
            </a:r>
            <a:endParaRPr lang="en-US" sz="8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эмоциональные состояния лирического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чувства чаще становятся центром лирического высказывания и как они соотносятся между собой.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чувства, связанные с личным переживанием и внутренним напряжением; это подтверждает субъективную природу лирики.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сопоставительного анализа лирических текстов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лирике редко существует сам по себе: он почти всегда соотнесён с переживанием героя. Буря, туман или снег помогают выразить тревогу, растерянность и внутреннюю изоляцию.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утро чаще связаны с обновлением, надеждой и движением к свету. Осень, ночь и безмолвие, напротив, усиливают мотив раздумья, потери или тихого принятия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деталь становится психологическим символом, когда передаёт то, что трудно сказать прямо. Благодаря этому внешний мир в стихотворении начинает отражать внутренний мир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внутреннего состояния героя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формируется мироощущение лирического героя
</a:t>
            </a:r>
            <a:endParaRPr lang="en-US" sz="2134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от лирического «я» к образу внутреннего мира и философскому смыслу.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несвобода в лирическом сознании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 в лирике часто ощущается как давление извне: общества, власти, судьбы или времени. Герой переживает границы, которые ограничивают его выбор и право быть собой.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свободы и несвободы особенно заметен в текстах, где человек вынужден выбирать между желанием и долгом. Тогда лирика становится формой морального испытания и самоопределения.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 связана не столько с обстоятельствами, сколько с достоинством, памятью и верностью нравственным принципам. Даже в трудной ситуации герой может сохранять духовную независимость.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мотив помогает увидеть, что свобода в поэзии — это не только действие, но и способность сохранить собственный голос, мысль и человеческое достоинство.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герои разных поэтов: сопоставление ключевых черт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 индивидуальность поэтического мировосприятия.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лирического героя у каждого поэта выражает особый способ осмысления мира: от гармонии до исторической тревоги и личной боли.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 основе школьного литературоведческого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в лирике: от личной памяти к чувству причастности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как источник внутренней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Родина часто связана не только с географией, но и с ощущением устойчивости, языка и памяти. Через знакомые пейзажи, деревенский дом, дорогу или поле он узнаёт собственные корни и испытывает чувство тихой, но глубокой причастности.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за судьбу страны и ответственность перед ней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поэзии нередко окрашен болью: герой переживает её как пространство общей истории, ошибок и потерь. Вместе с любовью возникает ответственность — сохранить память, не отречься от прошлого и не потерять духовную связь с родной землёй.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память удерживает прошедшее время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ещё живо и воспринимается как часть настоящего: радость, встреча, утрата или прощание оставляют первый след в сознании героя.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отделяет человека от прожитого, и прошлое начинает восприниматься как невозвратное. Возникают мотивы тени, следа и эха.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возвращает лица, голоса и места, но уже в изменённом, бережно сохранённом виде. Так прошлое становится частью внутренней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понимает, что вернуть прежнее невозможно, и принимает невозвратность жизни как источник зрелого, часто тихого, но глубокого чувства.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мотивы, формирующие внутренний мир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лирике эмоциональный центр чаще всего смещается между личным чувством и размышлением о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любви и одиночества подчёркивает личностную природу лирики, а мотивы времени и Родины расширяют её до философского и гражданского измерения.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русской лирики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метафоры не просто украшают стихотворение: они задают эмоциональный тон и помогают увидеть мир глазами героя, делая чувство осязаемым и конкретным.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 выражения мироощущения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повторяющиеся образы связывают отдельные строки в единую систему смыслов. Благодаря им внутреннее состояние героя становится читаемым даже без прямого объяснения.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Антитеза, восклицания и вопросительные конструкции передают напряжение, сомнение или протест. Такие приёмы особенно важны там, где герой переживает конфликт с собой или миром.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особенности лексики формируют интонацию текста: мягкую, тревожную, торжественную или разговорную. Именно она создаёт образ мечтателя, гражданина, философа или человека в кризисе.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Раздвоенность сознания усиливают мотивы дороги, сна, зеркала и расставания. Они показывают, что лирическое «я» наблюдает за собой как бы со стороны и ведёт скрытый спор с собственным выбором.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и раздвоенность сознания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может одновременно стремиться к идеалу и понимать его недостижимость. Тогда в стихотворении появляются колебание, сомнение, резкие смены интонации и ощущение внутреннего разлада.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состояния лирического героя и их художественные признаки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состояний помогает увидеть, как поэтическая форма передаёт психологическое содержание.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напрямую соотносятся с эмоциональным состоянием: форма стиха не только выражает чувство, но и делает его особенно убедительным для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поэзии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формирует лирического героя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поэзии герой особенно индивидуален. Он остро чувствует разрыв с миром, стремится к идеалу и воспринимает жизнь как поле духовного испытания и внутренней свободы.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модернистской поэзии усиливаются тревога, символичность и ощущение кризиса сознания. Герой переживает неустойчивость мира и ищет новые способы выразить сложное внутреннее состояние.
</a:t>
            </a:r>
            <a:endParaRPr lang="en-US" sz="995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лирика показывает человека в связи с обществом и исторической средой. Здесь мироощущение героя точнее связано с повседневностью, нравственным выбором и социальной ответственностью.
</a:t>
            </a:r>
            <a:endParaRPr lang="en-US" sz="974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индивидуальность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поэт наполняет лирического героя собственным опытом и системой ценностей. Поэтому даже при общих мотивах у разных авторов возникает неповторимый способ видеть себя и эпоху.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личного чувства к философскому смыслу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эмоциональное переживание становится темой, мотивом и обобщением о человеке и мире.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Такой анализ помогает понять не только сюжет или тему стихотворения, но и его ценностный центр: что для героя важно, болезненно или дорого в конкретный момент.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мироощущение лирического героя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Через мироощущение раскрываются психологические типы и нравственные позиции, поэтому читатель точнее видит, почему герой говорит именно так и выбирает именно такие образы.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Этот подход учит внимательному чтению: он помогает замечать интонацию, детали и скрытые смыслы, а значит — глубже интерпретировать поэтический текст без поверхностных выводов.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как разговор человека с самим собой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показывает, как личное чувство превращается в размышление о жизни, выборе и времени. Поэтому поэзия остаётся точным и живым способом понять человека изнутри.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2026-05-23T19:15:31Z</dcterms:created>
  <dcterms:modified xsi:type="dcterms:W3CDTF">2026-05-23T19:15:31Z</dcterms:modified>
</cp:coreProperties>
</file>