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обзор темы: сложные прилагательные с указанием сторон света в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сложных прилагательных с направлениями в английском языке — ключ к расширению лексики и пониманию текстов.
</a:t>
            </a:r>
            <a:endParaRPr lang="en-US" sz="3643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эти прилагательные появились из потребности в точном обозначении территорий и направлений. С XV века они активно применялись в навигации, хрониках и дипломатии, отражая расширение морских путешествий и колонизацию.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сложных прилагательных с направлением
</a:t>
            </a:r>
            <a:endParaRPr lang="en-US" sz="2224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прилагательные включают направления (north, south, east, west) с другими словами для точного описания местоположения. Например, north-eastern указывает на северо-восточное расположение объекта.
</a:t>
            </a:r>
            <a:endParaRPr lang="en-US" sz="1225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4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типа south-western и west-central применяются в географии и регионоведении для характеризации территорий или ориентации объектов на карте.
</a:t>
            </a:r>
            <a:endParaRPr lang="en-US" sz="1445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задачи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для обозначения пространственной принадлежности, помогают структурировать информацию и упрощают понимание территориальной или социальной принадлежности в тексте.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сложные прилагательные с кардинальными точками
</a:t>
            </a:r>
            <a:endParaRPr lang="en-US" sz="21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— кардинальная точка (north, south, east, west), указывающая направление или позицию. Это свободная морфема, часто пишется с заглавной буквы в названиях.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— существительное или прилагательное, уточняющее характеристику объекта, например, eastern border (восточная граница). Их соединяет дефис, подчёркивающий сложность формы.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суффиксы: -ern придаёт качественное значение (northern), -most обозначает крайнюю степень (southernmost). Данные морфологические изменения расширяют функционал прилагательных.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Морфологическая структура сложных прилагательных
</a:t>
            </a:r>
            <a:endParaRPr lang="en-US" sz="23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СМИ часто встречаются прилагательные, описывающие регионы, например, north-western Europe. Это помогает читателям быстро ориентироваться в пространственном контексте новостей.
</a:t>
            </a:r>
            <a:endParaRPr lang="en-US" sz="1508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использования и примеры в общественной и научной речи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коммуникации и СМИ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публикациях и учебниках такие слова служат для точного определения географических и экономических зон, что способствует точному анализу и преподаванию материала.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Академические и учебные материалы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220307"/>
            <a:ext cx="4151400" cy="2606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основные формы сложных прилагательных с указанием направления, примерами и производными суффиксами.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отражает широкий спектр значений и категорий, делая их важным элементом английской лексики.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форм и значений сложных прилагательных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Dictionary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с направлением образуются с помощью суффиксов: -ern придаёт качественное значение (northern), часто используемый в географии и описании регионов.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Суффиксация и другие способы словообразования
</a:t>
            </a:r>
            <a:endParaRPr lang="en-US" sz="2188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-most используется для обозначения крайнего положения, как в southernmost, обозначая самый южный пункт.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создают формы с двунаправленным значением, например, east-west, что широко применяется в технических и географических текстах.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-ly формирует наречия и прилагательные, например, westerly, обозначающие движение или расположение с запада.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штатов и регионов США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штаты включают направления в свои имена, например, North Dakota и South Carolina. Эти названия отражают историческое распределение территорий и помогают в точной идентификации.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округа и области в Великобритании
</a:t>
            </a:r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East London и West Midlands — яркие примеры использования сложных прилагательных в английских топонимах, подчёркивающих районы внутри большого города или региона.
</a:t>
            </a:r>
            <a:endParaRPr lang="en-US" sz="1388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 административном делении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направлений в названиях регионов способствует понятности и структурированности административной системы, облегчая коммуникацию и отчетность.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сложных прилагательных в топонимах и региональных названиях
</a:t>
            </a:r>
            <a:endParaRPr lang="en-US" sz="210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southern border of the USA демонстрирует применение таких прилагательных в официальных и новостных источниках, уточняющих границы и территории.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в реальных языковых контекстах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north-eastern coast of Scotland — пример, где прилагательное указывает на конкретное расположение побережья в географии.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western provinces of Canada — пример из академической речи, где прилагательные помогают выделить отдельные административные единицы.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частота использования относится к словам с направлением north и east, что связано с распространённостью региональных обозначений в англоязычных странах.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north и east в текстах объясняется историческими и географическими факторами, влияющими на частотность терминов.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Google Books Ngram, официальные топонимические базы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употребления прилагательных с направлениями
</a:t>
            </a:r>
            <a:endParaRPr lang="en-US" sz="21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 культурные аспекты сложных прилагательных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классической литературе конструкции типа Far North создают ощущение отдалённости и загадочности, придавая тексту стилистическую глубину и эмоциональную насыщенность.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Eastern winds часто встречаются в поэзии, символизируя перемены и природные циклы, усиливая художественное восприятие произведения.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и театре выражения Southbound journey подчёркивают сюжетные перемещения и трансформации персонажей, придавая динамичность повествованию.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массовой культуре сложные прилагательные с направлениями усиливают атмосферу и помогают зрителю ориентироваться в пространстве истории и культурном контексте.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в таких прилагательных служит для чёткого разделения компонентов, обеспечивая однозначное восприятие и предотвращая смешение слов и значений.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дефиса в орфографии сложных прилагательных
</a:t>
            </a:r>
            <a:endParaRPr lang="en-US" sz="2379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или неправильное использование дефиса может привести к грамматическим ошибкам, затрудняя понимание текста и снижая его профессиональный уровень.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соблюдение правил дефисного написания способствует точности письма и ясности коммуникации в академической и деловой среде.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1430" y="1068000"/>
            <a:ext cx="313644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ошибок и правильных форм сложных прилагательных показывает, как орфография влияет на смысл и восприятие в английском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 прилагательных с дефисом критично для точности и однозначности коммуникации; ошибки приводят к путанице и искажению смысла.
</a:t>
            </a:r>
            <a:endParaRPr lang="en-US" sz="1425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их влияние на смысл
</a:t>
            </a:r>
            <a:endParaRPr lang="en-US" sz="2593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Grammar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сложных прилагательных в технических и научных терминах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инженерии прилагательные типа north-facing используются для определения ориентации элементов сооружений, что важно для оптимального использования солнечного света и энергоэффективности.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исследованиях термины east-west alignment описывают расположение объектов и процессов, помогая анализу географических и экологических факторов среды.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топонимов с направлениями требует учёта культурных контекстов, чтобы избежать недоразумений и сохранить точность в международных коммуникациях.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сложных прилагательных на межкультурные коммуникации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аспекты использования таких прилагательных отражают исторические отношения и региональную идентичность, что важно учитывать при переводе и анализе текстов.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академическом и профессиональном использовании терминов с направлениями затрудняют коммуникацию между специалистами из разных языковых и культурных сред.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Картографические различия между странами могут влиять на восприятие направлений, вызывая потенциальные ошибки в интерпретации данных.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сложного прилагательного в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создание прилагательного с кардинальным направлением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термины, такие как north-south divide, отражают растущее внимание к социально-экономическим различиям между регионами, закрепляясь в общественном дискурсе.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eastward expansion иллюстрирует актуальные процессы территориального роста и миграции, становясь частью академической и СМИ лексики.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и научные исследования способствуют появлению новых сложных прилагательных, расширяющих традиционные представления о направлениях и регионах.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 и тренды в формировании новых прилагательных
</a:t>
            </a:r>
            <a:endParaRPr lang="en-US" sz="21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русскими эквивалентами: структурные и семантические различия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использует соединительное "-о-" в сложных прилагательных (северо-западный), что отличается от английского дефисного написания, влияя на восприятие и разделение компонентов.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Семантически русские эквиваленты зачастую имеют более узкую сферу употребления, тогда как английские аналоги обладают большей вариативностью и функциональной гибкостью.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использованию в письменных работах и экзаменационных заданиях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создания точных и выразительных описаний региональных особенностей используйте сложные прилагательные с направлениями, соблюдая нормы академического английского.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уделяйте правильному дефисному написанию, избегая распространённых ошибок, чтобы сохранить смысл и структуру текста.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Исследуйте лексическую сочетаемость терминов с направлениями, чтобы ваши работы выглядели профессионально и убедительно.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Применяйте данные прилагательные в сочинениях и эссе для демонстрации глубокого понимания топографических и культурных различий.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2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владения сложными прилагательными с направлениями
</a:t>
            </a:r>
            <a:pPr algn="ctr" indent="0" marL="0">
              <a:lnSpc>
                <a:spcPct val="100000"/>
              </a:lnSpc>
              <a:buNone/>
            </a:pPr>
            <a:r>
              <a:rPr lang="en-US" sz="14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такими прилагательными расширяет способности к точному пониманию и формулированию мыслей на английском языке, что способствует успешному обучению и эффективной межкультурной коммуникации.
</a:t>
            </a:r>
            <a:endParaRPr lang="en-US" sz="352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2026-05-08T06:22:30Z</dcterms:created>
  <dcterms:modified xsi:type="dcterms:W3CDTF">2026-05-08T06:22:30Z</dcterms:modified>
</cp:coreProperties>
</file>