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&amp; Drinks: английская лексика для разговора о еде и напитках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еде, напитках и вежливых просьбах каждый день.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 и напитках часто встречаются в речи, учебниках и меню. Эта тема помогает быстро расширить словарь, научиться задавать простые вопросы и отвечать коротко и вежливо.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Food &amp; Drinks важна в 5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теме: food и drinks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назвать знакомые продукты: bread, cheese, apple, banana, egg, soup, meat, fish, rice, pasta. Эти слова часто встречаются в повседневных ситуациях и легко запоминаются через примеры.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перекусы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напитках нужны слова milk, tea, juice, water. К ним удобно добавлять snacks, cake и sandwich, если нужно сказать о лёгком перекусе дома, в школе или в кафе.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breakfast, lunch и dinner показывают, когда мы едим. Они помогают строить простые фразы о режиме дня: что человек ест утром, днём и вечером.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делить лексику на food, drinks, snacks и meals. Такая группировка помогает быстрее вспоминать нужное слово и правильно понимать тему разговора.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узнавание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 класса важно не только читать слова, но и узнавать их на слух. Частотные существительные в теме Food &amp; Drinks становятся основой для диалогов, заданий и мини-опросов.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46515"/>
            <a:ext cx="4328400" cy="20687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перевод, категорию и пример употребления для самых частотных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делятся на еду и напитки, а отдельные примеры показывают употребление с артиклем и без него.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школьный словарь по теме Food &amp; Drinks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 теме Food &amp; Drinks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помогает увидеть, какие слова дети уже знают и используют в разговоре о 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продукты для перекуса и популярные блюда, а среди напитков чаще выбирают juice и water.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 или учебной группы; данные для примера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продукты и напитки школьников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со знакомых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 легко связать с реальной жизнью: cereal, milk, toast, egg, jam, butter, tea и juice часто встречаются в одном завтраке. Такие слова удобно запоминать по картинке со столом и посудой.
</a:t>
            </a:r>
            <a:endParaRPr lang="en-US" sz="997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 завтраке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английском языке школьник может сказать: I have breakfast at seven. I eat toast. I drink tea. Короткие фразы помогают описать привычное утро без сложной грамматики и длинных предложений.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Breakfast: первый приём пищи и новые слова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диалог о еде в магазине или кафе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реплик в вежливом разговоре о покупке или заказе еды.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/ I don’t like: выражение предпочтений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любимом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like помогает просто назвать то, что нравится. Например: I like bananas. I like juice. Такие предложения легко использовать в устной речи и небольших письменных заданиях.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без 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продукт не нравится, используется I don’t like. Примеры: I don’t like fish. I don’t like soup. Эта модель тренирует короткий ответ и помогает говорить честно и вежливо.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другого человека, подойдёт Do you like cheese? В ответе обычно используют Yes, I do. или No, I don’t. Такой диалог короткий, понятный и очень полезный для 5 класса.
</a:t>
            </a:r>
            <a:endParaRPr lang="en-US" sz="139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and tasty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favourite и tasty делают фразы более точными: My favourite drink is water. Pizza is tasty. Они помогают не только сказать о вкусе, но и немного расширить словарь оценки.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096" y="1639059"/>
            <a:ext cx="24053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and uncountable nouns на материале еды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 можно посчитать по одному: apples, bananas, eggs, sandwiches. С ними легко употреблять числительные и множественное число, когда речь идёт о количестве продуктов.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Uncountable nouns обычно не считают поштучно: milk, water, juice, bread, cheese, rice. Такие слова чаще называют как массу, порцию или общее количество продукта.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some и a/an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уровне удобно запомнить простые модели: an apple, some milk, some bread. Они помогают правильно строить предложения, когда нужно сказать о количестве еды или напитков.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countable и uncountable nouns помогает избегать ошибок в описании еды. Так ученики быстрее составляют понятные фразы для магазина, кафе и домашнего разговора.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основная часть лексики связана с повседневной едой и продуктами, которые чаще всего встречаются в учебных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группа — everyday food, а напитков меньше, но они особенно важны для коротких разговоров.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урока и список лексики по теме Food &amp; Drinks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относится к еде, а сколько — к напиткам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короткие прилагательные помогают описывать вкус, температуру и свежесть продуктов.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 слова делают речь точнее и помогают строить простые предложения о еде без сложной грамматики.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школьный словарь по теме Food &amp; Drinks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описания еды и напитков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ланч и перекусы на английском языке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49675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ланча ученики часто используют слова lunchbox, sandwich, fruit и yogurt. Эти названия помогают легко рассказать, что можно взять в школу на обед или на небольшой перекус.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9843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о привычках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удобно тренировать короткие предложения: I have lunch at school. I take a sandwich to school. My snack is an apple. Такие модели легко связать с личным опытом.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70024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рядом с едой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water, juice и milk часто встречаются вместе с едой и перекусами. Ученики учатся говорить, что они пьют во время обеда или кладут в бутылку для школы.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675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близка детям, потому что школьный ланч и перекусы повторяются каждый день. Это делает новые слова понятными, а примеры — запоминающимися и полезными для общения.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59843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через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попросить назвать любимый перекус, легче повторить лексикон в разговоре. Ученики могут сравнивать, что они берут чаще: фрукт, сэндвич или напиток.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Pizza, sushi, tacos
</a:t>
            </a:r>
            <a:pPr algn="ctr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блюда, которые быстро узнают даже дети. Pizza ассоциируется с Italy, sushi — с Japan, а tacos — с Mexico. Такие примеры помогают не только запомнить слова, но и увидеть, что еда связана с картой мира и культурой.
</a:t>
            </a:r>
            <a:endParaRPr lang="en-US" sz="1094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Porridge and borscht
</a:t>
            </a:r>
            <a:pPr algn="ctr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особенно хорошо показывают связь еды с национальными традициями. Porridge часто называют блюдом the UK, а borscht — Russia. Когда ученики видят такие пары, они начинают замечать, что английский язык помогает говорить о знакомой еде в международном контексте.
</a:t>
            </a:r>
            <a:endParaRPr lang="en-US" sz="102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around the world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приём пищи связан с привычными словами, поэтому примеры легко запоминаются через повседневные ситуации дома и в 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«приём пищи + типичные продукты» помогает быстрее усваивать лексику и использовать её в коротких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Food &amp; Drinks; условная группировка примеров по списку лексики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выбирают на завтрак, обед и ужин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с темой Food &amp; Drinks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/ I don’t like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сразу сказать о предпочтениях: I like apples. I don’t like fish. Для 5 класса это самый удобный способ строить короткие и понятные ответы.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вкусе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Do you like… ? учит задавать вопрос и отвечать на него: Do you like cheese? Yes, I do. No, I don’t. Она часто встречается в парной работе и мини-диалогах.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/ I want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have breakfast, I want juice и I want a sandwich подходят для описания обычных действий и желаний. Они помогают говорить о еде без сложных времён и длинных предложений.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have… 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вежливая модель особенно полезна в магазине и кафе: Can I have some water? Она звучит естественно и показывает, как в английском языке вежливо делать просьбу.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There is and There are помогают описывать, что лежит на столе или есть в холодильнике: There is bread. There are apples. Так проще говорить о еде в комнате или дома.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простого диалога о заказе 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 реплик на основе типичного разговора в магазине или кафе.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311766"/>
            <a:ext cx="274200" cy="219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288996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288996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7447" y="3150036"/>
            <a:ext cx="231788" cy="264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72806"/>
            <a:ext cx="274200" cy="21936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общения за столом и в кафе
</a:t>
            </a:r>
            <a:endParaRPr lang="en-US" sz="2938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просьбу мягкой и вежливой. Его удобно добавлять почти в любую фразу, когда ученик просит передать еду, подать напиток или что-то показать.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используют после получения еды, помощи или ответа. Эта короткая фраза показывает благодарность и помогает поддерживать доброжелательный тон в разговоре дома и в кафе.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Excuse me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excuse me подходит, когда нужно обратиться к человеку, задать вопрос или привлечь внимание. Оно особенно полезно в магазине и в шумном месте.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you are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here you are помогает передать еду или напиток другому человеку. Это простой и очень полезный ответ на просьбу, который часто встречается в диалогах.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фразы делают общение спокойным и понятным. Для школьников это хороший способ звучать естественно и уверенно в классе, дома и в общественных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быть активным
</a:t>
            </a:r>
            <a:pPr algn="ctr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food обычно включает fruit, vegetables, water, yogurt, porridge и nuts. Такие продукты часто связывают с привычками, которые помогают чувствовать себя лучше и дольше сохранять энергию в течение дня. На картинке это можно показать как спокойную, светлую тарелку с простыми продуктами.
</a:t>
            </a:r>
            <a:endParaRPr lang="en-US" sz="90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выбирают для быстрого перекуса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food обычно ассоциируется с burger, fries, pizza и soda. Это еда, которую легко купить и быстро съесть, поэтому она часто встречается в разговорах о перекусах. Для сравнения на изображении подойдёт более яркая и насыщенная тарелка.
</a:t>
            </a:r>
            <a:endParaRPr lang="en-US" sz="945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food и fast food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слова, речевые модели и базовые фразы для короткого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слова, грамматику и диалоги, поэтому её удобно повторять по блокам и сразу использовать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лексики урока Food &amp; Drinks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повторения лексики по теме Food &amp; Drinks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&amp; Drinks: что мы уже умеем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ученики могут называть еду и напитки, говорить о своих предпочтениях, использовать some, a/an в простых примерах и участвовать в коротком вежливом диалоге.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2026-05-31T03:15:28Z</dcterms:created>
  <dcterms:modified xsi:type="dcterms:W3CDTF">2026-05-31T03:15:28Z</dcterms:modified>
</cp:coreProperties>
</file>