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малой родины и дворянских традиций в русской литературе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и дворянская этика формируют нравственный выбор героя.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мир и литература XIX века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XIX века усадьба, родовой дом и семейная память становятся не просто фоном, а основой мировоззрения героя. Через этот мир писатели показывают связь личности с историей, землёй и нравственным долгом.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как художественный образ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первых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— это место, где герой впервые учится видеть мир: дом, улица, сад, школа, храм, река. Эти детали задают его внутренние ориентиры и эмоциональную память.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нравственной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Родное место в литературе часто помогает герою сохранить чувство подлинности, когда жизненные обстоятельства меняются. Оно напоминает о том, что личность формируется не в одиночку, а в среде семьи и традиции.
</a:t>
            </a:r>
            <a:endParaRPr lang="en-US" sz="924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памятью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малой родины удерживает прошлое в настоящем: через знакомые пейзажи, запахи, звуки и предметы герой вспоминает детство, близких и первые уроки ответственности.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делают малую родину символом устойчивости и преемственности. Даже небольшой уголок земли в тексте может выразить идею принадлежности к истории и культуре.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честь и понятие долга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как внутренний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дворянской среде честь понималась как личная мера достоинства. В литературе герой оценивает себя не по удобству, а по тому, насколько его поступок соответствует моральному принципу.
</a:t>
            </a:r>
            <a:endParaRPr lang="en-US" sz="992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в дворянской культуре имело особую цену. Писатели показывают, что нарушение слова разрушает не только репутацию, но и целостность личности, поэтому верность становится важнейшим испытанием.
</a:t>
            </a:r>
            <a:endParaRPr lang="en-US" sz="929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род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связан с заботой о семье, имени предков и будущем поколения. Герой нередко принимает трудное решение именно потому, что чувствует себя наследником определённой традиции.
</a:t>
            </a:r>
            <a:endParaRPr lang="en-US" sz="1044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Толстого и Тургенева дворянский долг нередко выходит за пределы частной жизни. Он включает готовность отвечать за общество и понимать своё место в истории России.
</a:t>
            </a:r>
            <a:endParaRPr lang="en-US" sz="10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центр семейной памяти и культуры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слышны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усадьба объединяла жилые комнаты, библиотеку, сад и парк, превращаясь в живую карту семейной истории. В её пространстве соседствовали детские воспоминания, рассказы старших и вещи, переданные по наследству. Именно поэтому в литературе усадьба часто выглядит как хранитель памяти, а не просто как место проживания.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парк, аллеи, пруды и старые липы становились частью образа семьи так же, как фамильные портреты или письма. Писатели показывали: человек, выросший среди таких деталей, воспринимает землю предков как пространство ответственности и духовной преемственности.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важны были книги, музыка, семейные беседы и привычка к наблюдению за жизнью. Эта повседневная среда формировала особый тип героя — образованного, вдумчивого и чувствительного к прошлому. Поэтому усадьба в русской прозе становится символом культурной глубины.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просвещение в дворянской среде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образование знакомило детей с литературой, историей и философией. Чтение формировало привычку размышлять и сопоставлять жизненные ситуации с нравственными нормами.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языков открывало доступ к европейской культуре и расширяло кругозор. Для дворянина это было не только знаком воспитания, но и инструментом общения и самообразования.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 учили вниманию, дисциплине и чувству формы. Через искусство дворянская среда развивала вкус и способность воспринимать культуру как часть повседневной жизни.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как 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 рассматривалась как общественно значимое качество. Дворянин должен был не только знать больше, но и использовать знания во имя семьи, службы и Отечества.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ценности дворянской традиции в литературе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иерархию ценностей, но и их взаимосвязь в характере литературного героя.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долг образуют ядро системы, а остальные ценности поддерживают её устойчивость и культурную преемственность.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презентации; обобщение литературоведческих наблюдений.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Благотворительность и общественное служение дворян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— первая половина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Благотворительность входит в норму дворянского поведения: содержатся школы, больницы, приюты и библиотеки. Помощь местным жителям понимается как часть ответственности собственника.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богатство само по себе не оправдывает героя. Значимым становится его вклад в жизнь округа, деревни или усадебного мира.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служение закрепляется в семейной и литературной традиции как пример того, что личный достаток должен приносить пользу другим людям.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Дворянские семьи и их культурный след в русской литературе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 региональная история входит в литературу через конкретные места, имена и традиции.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и регион становятся частью литературного наследия, потому что сохраняют связь между биографией автора, историей рода и художественным образом родины.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Литературно-исторические сведения о дворянских семьях и их усадебных центрах.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не стареет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письмо хранит не только текст, но и интонацию времени: обращение, подпись, чернила, даже следы складывания. В литературе такие детали превращают частную переписку в свидетельство о семье и эпохе. Через письмо герой ощущает, что прошлое продолжает говорить с настоящим.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 с лицами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портреты и подписи в альбоме создают образ рода как непрерывной цепи поколений. Для героя это не просто семейный набор снимков, а доказательство собственной принадлежности к истории. Такой архив помогает сохранить не даты, а живую память о близких.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Родословное древо как карта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показывает, что человек не возникает вне прошлого. Имена предков, семейные связи и повторяющиеся судьбы помогают увидеть преемственность характера и ценностей. В литературе архив становится символом глубины памяти, без которой невозможно понять ни семью, ни самого героя.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архивы как источник памяти в литературе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малая родина формирует личность героя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память, родной дом и усадьба в литературе постепенно превращаются в источник нравственных ориентиров и поступков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15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малой родины в произведениях русской классики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и Тургенева родной дом нередко становится не фоном, а средоточием семейной истории. Через него раскрываются привычки, внутренний строй героя и его отношение к прошлому.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взросления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Гончарова и Толстого воспоминания о родном месте связаны с взрослением, первыми размышлениями о долге и утратой детской беззаботности. Малое пространство становится школой внутреннего роста.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поле, река или дорога в прозе Бунина и Чехова передают настроение эпохи и душевное состояние персонажа. Родной пейзаж помогает увидеть, как среда формирует личность.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малой родины часто помогает героям соотнести личные желания с обязанностью перед семьёй и страной. Так родное место превращается в критерий совести и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сохранения памяти о малой родине сегодня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родном месте поддерживается не только через крупные проекты, но и через регулярные повседневные действия семьи и школы.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семейные и школьные практики: именно они делают локальную историю личной и устойчивой.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презентации; иллюстративная оценка по содержанию практик.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дворянской усадьбы и разрыв исторической памяти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58404" y="11742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архива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утрачиваются письма, портреты и родовые документы, вместе с ними исчезают конкретные свидетельства жизни семьи. История становится менее осязаемой, а прошлое — труднее восстановимым.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5258411" y="20754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Пустота родного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опустевшая усадьба часто обозначает не только разрушение здания, но и внутренний перелом. Герой переживает потерю опоры, которая связывала его с предками и детством.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5258411" y="2985038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усадебной среды ослабляет преемственность между поколениями. Без памяти о месте, именах и привычках предков культурная традиция становится абстрактной и перестаёт работать как живая связь.
</a:t>
            </a:r>
            <a:endParaRPr lang="en-US" sz="10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возрождение усадеб и литературного наследия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как живая школа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посетитель видит не только музей, но и пространство, где литература становится частью реального опыта. Сохранившиеся интерьеры, парк и мемориальные предметы помогают почувствовать масштаб личности Толстого и его эпохи.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Спасское-Лутовиново: возвращение к истокам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Тургенева позволяет увидеть, как родной дом, сад и окрестный пейзаж входят в художественный мир писателя. Здесь особенно ясно ощущается связь литературы с местом, где формировались наблюдательность и память.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Мелихово и школьное открытие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Музей-усадьба Чехова показывает, как сохранение интерьера, письма и предметов быта превращает прошлое в доступный урок. Для школьников это возможность не просто прочитать текст, а увидеть среду, в которой он рождался.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изучения малой родины в школе и семье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практики помогают связать личный опыт с историей родного края и семейной памятью.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участие делает историю родного края не отвлечённой, а пережитой и значимой для ученика.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 краеведческих практик, представленных в материале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Дворянские ценности и их современное значение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сохраняются в современной школе, общественной активности и уважении к исторической среде, хотя выражаются уже в новых формах.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остаются честь и служение: именно они лучше всего связывают личное достоинство с общественной ответственностью.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дворянской этики по материалам русской классической литературы и историко-культурного контекста.
</a:t>
            </a:r>
            <a:endParaRPr lang="en-US" sz="7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произведения помогают увидеть, как семейная память, среда и традиция влияют на характер и жизненный выбор.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Л. Н. Толстого, И. С. Тургенева, А. П. Чехова, И. А. Бунина и И. А. Гончарова.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писателей в русской классике особенно ярко раскрывают тему родного места.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сохранения культурной памяти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история, школьные и музейные практики, а также передача знаний младшим поколениям формируют устойчивую традицию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и традиция как нравственная опора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показывает, что память о родном месте и дворянская этика неразделимы: они формируют уважение к прошлому, чувство долга и готовность отвечать за будущее.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2026-05-27T12:13:33Z</dcterms:created>
  <dcterms:modified xsi:type="dcterms:W3CDTF">2026-05-27T12:13:33Z</dcterms:modified>
</cp:coreProperties>
</file>