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«Окна сатиры» как явление литературы и искусства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рисунок и сатира в едином публичном образе.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«Окна сатиры» появились в революционную эпоху, когда обществу требовался быстрый и понятный отклик на события. Жанр вырос из городской среды, газетной оперативности и традиции русской сатиры, обращённой к живой действительности.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жанр возник именно тогда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серия плакатов и рисунков с короткими подписями, размещённых в витринах и на заметных городских поверхностях для мгновенного чтения.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жанра составляли лаконичные стихотворные реплики, карикатурные образы и узнаваемые социальные типы, понятные широкой аудитории без долгого объяснения.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создавался не только текстом, но и сочетанием изображения с общественно значимым комментарием, поэтому каждый лист работал как миниатюрный публичный текст.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требовал быстрого восприятия: зритель должен был сразу уловить и сатирическую оценку, и конкретный жизненный или политический намёк.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представляют собой «окна сатиры»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выразительность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«окон сатиры» характерны крупный контур, резкий контраст и упрощённая композиция. Такой рисунок легко считывался даже на расстоянии и в движении, сохраняя ясность замысла.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изображение усиливало смысл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Гротеск, выразительная мимика и подчеркнутый жест делали персонажа комически узнаваемым. Изображение не иллюстрировало текст буквально, а усиливало его сатирическую силу и эмоциональный удар.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язык сатирического плаката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создавалось сатирическое окно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оперативный характер жанра и его зависимость от текущих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25" y="131070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5525" y="3236167"/>
            <a:ext cx="348900" cy="27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0075" y="3236167"/>
            <a:ext cx="348900" cy="2791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сатирических окон
</a:t>
            </a:r>
            <a:endParaRPr lang="en-US" sz="2306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резко высмеивал наживу на дефиците и стремление извлечь выгоду из общего кризиса. Такой образ легко понимался зрителем и сразу переводился в моральную оценку поведения.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Бюрократизм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Чиновничья медлительность и бездушие становились удобной мишенью для сатиры. В короткой форме можно было показать, как формальная власть отрывается от реальных нужд людей.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пороки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Пьянство, лень, безответственность и неорганизованность изображались как черты, разрушающие общественный порядок. Сатирическое окно сочетало насмешку с назиданием и общественным упрёком.
</a:t>
            </a:r>
            <a:endParaRPr lang="en-US" sz="1059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врага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политической напряжённости появлялись фигуры лжи, саботажа, агрессии и внешней угрозы. Здесь сатира становилась частью агитационного ответа на опасность.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критикой порока стояло утверждение нормы: труд, дисциплина, ответственность и коллективная солидарность. Именно это делало жанр не только насмешливым, но и воспитательным.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«Окна сатиры» создавались творческими группами: художник, поэт и редактор работали как единый механизм. Такой способ позволял быстро реагировать на новости и сохранять узнаваемый стиль.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части жанра особенно заметны Маяковский, Демьян Бедный и другие авторы агитационной поэзии. Их задача заключалась в том, чтобы соединить ритм, лозунг и острую сатирическую интонацию.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коллективный характер работы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тематический акцент жанра: от бытовых пороков к общественным конфликтам и политической критике.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темы, понятные массовому читателю и легко переводимые в наглядный сатирический образ.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содержанию, составлено на основе описания жанра в задании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встречались чаще всего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сатирической литературой и поэзией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«Окна сатиры» продолжают традиции русской сатиры: иронию, гиперболу, пародию, аллегорию и речевую характеристику персонажа. Смена словесных приёмов делает образ одновременно смешным и обличающим.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получила стихотворная краткость. Она сближала жанр с частушкой, плакатной речью и газетным лозунгом, где важна не развёрнутая история, а мгновенный смысловой удар.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формате литературный текст не только украшал изображение, но и выполнял публицистическую функцию: он направлял взгляд зрителя и задавал нужную оценку увиденному.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6678" y="2477750"/>
            <a:ext cx="2543744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жанр соединял свойства плаката, карикатуры и народной картинки, усиливая роль краткого текста.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«Окна сатиры» ближе всего к синтезу: они объединяют публичный формат, графическую остроту и стихотворную лаконичность.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признакам жанров, сформулированное на основе учебного описания темы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«окон сатиры» с близкими жанрами
</a:t>
            </a:r>
            <a:endParaRPr lang="en-US" sz="25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Рифма, ритм и краткая строка делали текст легко запоминаемым: даже одна реплика могла работать как лозунг, афоризм и насмешка одновременно, усиливая воздействие на читателя.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Каламбур, повтор и резкая оценочная лексика создавали комический эффект за счёт неожиданного столкновения формы и смысла. Частный эпизод в таком тексте сразу приобретал обобщающее значение.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Говорящие фамилии и социальные типы помогали быстро узнавать объект сатиры. Персонаж становился не индивидуальным портретом, а узнаваемым носителем порока, недостатка или общественной проблемы.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 11 классе особенно важно видеть, как словесная краткость превращает бытовой факт в сатирическое обобщение. Именно поэтому каждое слово в жанре было смыслообразующим.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и художественные приёмы сатиры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пространство как место чтения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«Окна сатиры» размещали там, где проходило много людей: у витрин, учреждений, клубов, заводов и на оживлённых улицах. Зритель встречал их в движении, без подготовки и без отдельного времени на чтение.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размещение превращало город в общую площадку восприятия. Изображение должно было быть ясным на расстоянии, а текст — коротким и заметным, чтобы смысл не терялся в повседневном потоке.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зритель воспринимал сатирическое окно
</a:t>
            </a:r>
            <a:endParaRPr lang="en-US" sz="2534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восприятия показывает, как визуальный образ и короткий текст превращались в общественный комментарий.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политических выпусках враг изображался как носитель жадности, лжи, трусости и разрушения. Такой образ был предельно обобщённым и служил задачам быстрой агитации.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внутренней сатире объектом насмешки становились лень, пьянство, невежество, равнодушие и бюрократическая черствость. Здесь сатира была направлена не только на осмеяние, но и на исправление.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соединял обличение с воспитанием, поэтому находился на границе сатиры, агитации и нравственного поучения. Его смысл заключался в утверждении нормы через отрицательный пример.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врага и внутренняя критика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развлекательный, а оценочный характер восприятия: зритель соотносил увиденное с собственной повседневностью и общественной нормой.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узнавание и стыд: именно они связывают личный опыт с коллективной оценкой и делают сатиру действенным средством воздействия.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темы «Окна сатиры»; без статистической выборки.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эмоциональные реакции вызывал жанр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оформления характерны красный, чёрный и белый цвета, крупная типографика и резкие силуэты. Такая палитра мгновенно привлекает внимание и усиливает контраст между лозунгом и сатирическим образом.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строилась свободно: рисунок и стихотворная строка дополняли друг друга, а не существовали отдельно. Благодаря этому текст становился частью визуального впечатления, а изображение — продолжением словесной сатиры.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оформление и особенности композиции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«окон сатиры» для массовой культуры
</a:t>
            </a:r>
            <a:endParaRPr lang="en-US" sz="2672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приучал аудиторию к краткому публичному сообщению, которое считывалось быстро и без специальной подготовки. Это формировало привычку к лаконичной визуально-словесной информации.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«Окна сатиры» соединили литературу, графику и журналистику в одной форме. Такой синтез сделал их важным этапом в развитии массовой культуры и публичной коммуникации.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культурная роль состоит в том, что общественная проблема подавалась через яркий образ и короткий текст. Эта модель позднее оказалась особенно востребованной в новых медийных форматах.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1366" y="1771425"/>
            <a:ext cx="4039668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особенности делали «окна сатиры» узнаваемой массовой формой.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становился убедительным именно благодаря сочетанию краткости, зрелищности и публичной адресности; каждый признак усиливал остальные.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жанра по материалам темы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жанра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«событие — быстрая реакция — яркий образ» сохранился в политической карикатуре и уличном плакате. Эти формы тоже стремятся говорить с публикой коротко и выразительно.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мемах и интернет-сатире заметно наследие «окон»: соединение текста и изображения, резкая оценка и мгновенная реакция на актуальную повестку. Меняется только медиум, а не логика воздействия.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культура продолжает ценить лаконичную критику, если она легко считывается и вызывает немедленный отклик. В этом смысле «окна сатиры» предвосхитили визуальный язык массовых медиа.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жанра в том, что он показал силу короткого публичного высказывания. Одна точная формула и один сильный образ способны воздействовать на аудиторию не слабее развёрнутого текста.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жанра в современной культуре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Сатира, которая говорит с городом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«Окна сатиры» показывают, как слово, рисунок и общественная позиция могут действовать вместе. Этот жанр остаётся важным примером того, как сатира превращается в сильный и понятный массовый язык.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2026-05-23T20:08:08Z</dcterms:created>
  <dcterms:modified xsi:type="dcterms:W3CDTF">2026-05-23T20:08:08Z</dcterms:modified>
</cp:coreProperties>
</file>