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и его части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водная оболочка Земли и её основные части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единая система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океана постоянно движутся: течения, волны, приливы и отливы связывают его части, влияют на климат, погоду и круговорот воды, а также поддерживают жизнь множества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показатель помогает отличать океаническую воду от пресной и понять условия жизни морских организмов.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35‰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средняя солёность океанической воды, показывающая её устойчиво солёный состав.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справочник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2485" y="2501025"/>
            <a:ext cx="4378931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Земли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справочник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крупнейшие части Мирового океана по положению и особенностям.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океаны различаются размерами и природными условиями, но вместе образуют единое водное пространство.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 — крупнейшая часть Мирового океана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размеры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настолько велик, что его площадь превышает сумму площадей всех материков. На карте особенно заметны огромные расстояния между Азией, Австралией и Америкой.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карты мира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занимает огромную центральную часть планеты и соединяет берега Азии, Австралии и Америки, поэтому его роль в навигации и географии особенно велика.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впадины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находится Марианский жёлоб — самый известный глубоководный объект Земли. Он показывает, насколько неровным бывает дно океана.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дуги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пределах расположены тысячи островов, островные дуги и множество подводных вулканических структур. Это делает океан особенно сложным и разнообразным по строению.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вытянут с севера на юг и лежит между Европой, Африкой и Америкой, поэтому его берега давно стали важными районами расселения и хозяйства.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Атлантики в среднем более солёные, чем во многих других океанах, а её побережья очень густо освоены человеком и связаны с крупными портами.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Атлантику проходят важные маршруты судоходства, связывающие разные части света. Это сделало океан одним из главных пространств международной торговли.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береговая линия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акватория сильно изрезана морями, заливами и островами, из-за чего на карте океан выглядит особенно «разветвлённым» и удобным для морских сообщений.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2123749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700" y="2103749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0938" y="2103749"/>
            <a:ext cx="315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Индийский, Северный Ледовитый и Южный океаны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62175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62175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известен тёплыми водами и влиянием муссонов, которые меняют направление ветров по сезонам. Это влияет на погоду у берегов Южной и Юго-Восточной Азии.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214700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14700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окружает Антарктиду, отличается сильными течениями и штормами и помогает обмену вод между океанами, связывая южные части земной водной системы.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338438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338438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холодный океан Земли: большую часть года он покрыт льдами, а мелководные участки и шельф занимают здесь особенно большую площадь.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 части Мирового океана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общей водной оболочки выделяют океаны, моря, заливы и проливы.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часть океана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море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 — это часть океана, которая частично отделена сушей, островами или подводными возвышенностями. Оно сохраняет связь с океаном, но имеет более ограниченные границы.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морей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окраинным морям относят, например, Берингово море, а к внутренним — Средиземное и Чёрное моря. По ним удобно сравнивать два типа морей.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моря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моря глубоко вдаются в сушу и соединяются с океаном узкими проливами. Их воды сильнее отличаются по свойствам и режиму от открытого океана.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Окраинные моря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расположены у окраин материков и широко открыты к океану. Такие моря особенно удобны для обмена водами и часто имеют большие размеры.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морей по положению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два типа морей, различающиеся степенью связи с океаном и характером береговой линии.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морей входят в систему океана, но внутренние связаны с ним слабее и чаще отделены сушей.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Заливы и бухты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укрытия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Заливы и бухты помогают судам укрываться от ветра и волн, поэтому их часто выбирают для стоянки кораблей, небольших портов и рыболовных баз.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карте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заливы и бухты встречаются у разных берегов мира. На географической карте они хорошо заметны по изогнутой линии берега и защищённым акваториям.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спокойной воде легче разгружать суда, ловить рыбу и строить причалы. Поэтому берега заливов нередко становятся важными хозяйственными районами.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берега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 глубоко врезается в сушу и обычно имеет более крупные размеры. Бухта меньше, часто защищена мысами или островами и выглядит более замкнутой.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50" y="1344619"/>
            <a:ext cx="4176000" cy="23000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325" y="1344619"/>
            <a:ext cx="4176000" cy="230006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проливы соединяют океаны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9975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материками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9975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Гибралтарский пролив выглядит как узкая водная перемычка между Европой и Африкой. Через него проходят суда, а воды Средиземного моря и Атлантического океана постоянно обмениваются друг с другом.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48150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северные воды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48150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 пролив разделяет Азию и Северную Америку, но одновременно соединяет два больших водных пространства. Для мореплавателей это важный участок маршрута, а для природы — граница между морскими районами с разными условиями.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990517"/>
            <a:ext cx="5093700" cy="20899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частей Мирового океана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крупнейшие части Мирового океана по определению, положению и примерам.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объекты связаны с океаном, но отличаются размерами и степенью отделённости сушей.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океанической воды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океана содержит растворённые соли, поэтому она солёная и не подходит для питья без очистки. Средняя солёность меняется по районам и зависит от климата и притока пресной воды.
</a:t>
            </a:r>
            <a:endParaRPr lang="en-US" sz="959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поверхность океана прогревается сильнее, а в полярных районах остаётся холодной. Вода нагревается и остывает медленно, поэтому океан долго сохраняет тепло.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воды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растворённых веществ океаническая вода плотнее пресной. Это влияет на плавучесть тел и на движение водных масс, особенно там, где смешиваются разные потоки.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 глубиной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глубже, тем меньше солнечного света и ниже температура. В глубинных слоях вода холодная и более стабильная, чем у поверхности, где сильнее заметны сезонные изменения.
</a:t>
            </a:r>
            <a:endParaRPr lang="en-US" sz="9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океана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дна формируют разные природные зоны: на шельфе чаще ведётся рыболовство, а в глубоких впадинах условия становятся крайне суровыми.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берега, тем сложнее рельеф и больше глубина; самые экстремальные формы связаны с глубоководными желобами.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обобщённая схема рельефа дна океана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518420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531" y="3498420"/>
            <a:ext cx="27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3706" y="1790710"/>
            <a:ext cx="27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790710"/>
            <a:ext cx="36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 в океане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возникают главным образом из-за ветра. Они постоянно изменяют линию берега, перемешивают верхний слой воды и влияют на условия у побережья.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Отливы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отлива уровень воды понижается, и часть берега может обнажаться. Это важно для работы портов, рыболовства и жизни прибрежных организмов.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 — это периодические подъёмы уровня воды. Они связаны с притяжением Луны и Солнца и особенно заметны в открытых и широких прибрежных зонах.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перемещают огромные массы воды на большие расстояния. Они переносят тепло и холод, поэтому могут смягчать или, наоборот, усиливать особенности климата побережий.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4858"/>
            <a:ext cx="2664000" cy="19719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650" y="1424858"/>
            <a:ext cx="2664000" cy="19719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925" y="2719758"/>
            <a:ext cx="2664000" cy="197198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океане больше всего жизни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71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поверхностный слой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71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слоях океана достаточно света, поэтому здесь активно растут водоросли и живёт планктон. За ними следуют рыбы и морские млекопитающие, которым легко находить пищу в богатой и тёплой воде.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706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рифы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706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живых организмов в прибрежных зонах, на шельфе и у коралловых рифов. Там больше света и пищи, а значит, проще выживать, размножаться и образовывать сложные цепи питания.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83875" y="15390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без света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83875" y="19412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царят темнота, холод и высокое давление. Здесь обитают организмы с особыми приспособлениями: они медленно двигаются, экономят энергию и часто умеют жить при нехватке пищи.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Мирового океана для человека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2283552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даёт человеку рыбу, морепродукты и другие биологические ресурсы. Во многих странах морской промысел остаётся важной частью питания и хозяйства.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77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277655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полезен, но уязвим: пластик, нефть и сточные воды ухудшают его состояние. Поэтому важно бережно использовать ресурсы и уменьшать загрязнение.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71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роль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71654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накапливает тепло, отдаёт влагу атмосфере и помогает распределять его по планете. Благодаря этому он влияет на погоду и климат целых регионов.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65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ресурсы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865652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морской воды получают соль, а на шельфе добывают нефть, газ и другие полезные ископаемые. Эти ресурсы имеют большое значение для экономики.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9650" y="2283551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2159651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соединяют материки и островные государства. По океану перевозят грузы, сырьё и технику, поэтому он остаётся важной частью мировой торговли.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охрана океана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океана начинается с повседневных решений: раздельного сбора отходов, экономии пластика и бережного отношения к воде и морским ресурсам.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загрязнение и чрезмерное использование ресурсов, поэтому меры охраны должны быть постоянными и системными.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экологии; схема основных угроз океану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 — единая водная оболочка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моря, заливы и проливы образуют взаимосвязанную систему, которая влияет на климат, природу и жизнь людей. Понимание её строения помогает беречь океан и разумно использовать его богатства.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2026-06-02T13:07:24Z</dcterms:created>
  <dcterms:modified xsi:type="dcterms:W3CDTF">2026-06-02T13:07:24Z</dcterms:modified>
</cp:coreProperties>
</file>