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для любых треугольников: 180° и никакого исключения.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теорему в 7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самая простая фигура с углами, а теорема о 180° помогает находить неизвестные значения, проверять чертежи и готовит к более сложным темам геометрии.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внутренние углы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лежат внутри треугольника и образованы его сторонами. У каждого треугольника таких углов ровно три, по одному при каждой вершине.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треугольник состоит из трёх сторон и трёх вершин. Именно эти элементы задают форму фигуры и определяют величины всех её внутренних углов.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 градусах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треугольника измеряют в градусах, как и другие геометрические углы. Это позволяет сравнивать фигуры и выполнять точные вычисления в задачах.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трёх внутренних углов всегда одна и та же. Это свойство не зависит от длины сторон и вида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их углы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все стороны равны, поэтому и все углы одинаковые. Каждый из них равен 60°, а их сумма даёт 180°.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равны, а значит, равны и два угла при основании. Это удобно использовать при решении задач на симметрию.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всегда равен 90°. Тогда два остальных угла вместе должны составлять ещё 90°, чтобы сумма стала 180°.
</a:t>
            </a:r>
            <a:endParaRPr lang="en-US" sz="1338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один угол больше 90°, но остальные два меньше 90°. Несмотря на это, общая сумма углов всё равно остаётся 180°.
</a:t>
            </a:r>
            <a:endParaRPr lang="en-US" sz="13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теорему через параллельную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доказательство с использованием параллельных прямых и свойств смежных углов.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любого треугольника.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для треугольников любого вида и позволяет сразу находить неизвестный угол по двум известным.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 числовых примерах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охватывают разные по форме треугольники, но каждый из них подчиняется одному и тому же правилу суммы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набора подтверждают устойчивость теоремы: при любой комбинации углов итог остаётся 180°.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примеры для иллюстрации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третьего угла по двум известным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двум углам быстро найти третий, используя правило 180°.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третий угол равен 180° минус сумма двух известных углов.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угла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известные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выпишите все данные углы треугольника и найдите их сумму. Этот шаг нужен, чтобы увидеть, сколько градусов уже использовано в фигуре.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из 180°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180° вычтите полученную сумму. Так вы найдёте оставшийся угол, потому что все внутренние углы треугольника вместе дают именно 180°.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сложить все три угла ещё раз. Если сумма снова равна 180°, ответ найден верно и задача решена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возникает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когда одну из сторон треугольника продолжают за вершину. Рядом с ним всегда находится внутренний угол, с которым он образует развернутый угол.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внешнего угла равна сумме двух внутренних углов, не смежных с ним. Это удобно, когда в задаче нужно быстро найти неизвестное значение.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удалённых внутренних угла равны 50° и 60°, то внешний угол равен 110°. Такое вычисление опирается на связь внешнего и внутренних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 развернутый угол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сохраняется при любом распределении величин, если углы смежные и имеют общую сторону.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даёт 180°, значит смежные углы всегда образуют развернутый угол.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иллюстративные примеры.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сумму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все углы треугольника в сумме дают 360°, хотя это верно для полного круга. Для треугольника действует другое правило — 180°.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часто принимают за отдельную величину и не связывают его со смежным внутренним. На самом деле они образуют развернутый угол и вместе дают 180°.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используют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дан один прямой угол, его сразу нужно учитывать как 90°. Иначе легко получить неправильную сумму и ошибочный ответ.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правдоподобие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убедиться, что найденные углы действительно подходят для треугольника. Если сумма не равна 180° или угол выходит слишком большим, решение нужно пересмотреть.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углы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показывают, что форма треугольника меняется, а сумма внутренних углов остаётся одинаковой.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треугольника есть свои особенности, но правило 180° выполняется всегда.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на основе суммы внутренних углов треугольника и свойств внешнего угла.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теорема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выбирать точные размеры и быстро проверять построения без лишних 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теоремы охватывает разные сферы, где важны точность, расчёт и надёжная форма.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областям применения на основе школьного курса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окружающем мире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крыши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фермы распределяют нагрузку и делают конструкцию устойчивее. Поэтому такие элементы часто встречаются в мостах, крышах и других инженерных каркасах.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треугольника хорошо заметна издалека и помогает быстро распознавать знак. В дорожных указателях она используется там, где важны внимание и ясность.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каркасы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мебели и лёгких каркасах треугольные соединения повышают жёсткость и уменьшают деформацию. Именно поэтому инженеры часто выбирают такую форму для прочных конструкций.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углы 40° и 80°: получится 120°. Затем вычтите это число из 180° и получите 60°. Это и есть третий угол треугольника.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90°, а другой 25°, их сумма составляет 115°. Из 180° вычитаем 115° и находим третий угол — 65°.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внешнего угла величина 130°, значит сумма двух удалённых внутренних углов тоже равна 130°. Это удобно сразу проверить по свойству внешнего угла.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ответы в задачах на треугольники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часто получаются после вычитания из 180° или при работе с прямым углом.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удобные углы, которые легко проверить по правилу суммы и по смежным углам.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типовым школьным задачам.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53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основа почти всех задач по теме и самый надёжный способ проверить ответ.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проверить, что все три угла вместе дают 180°. Если условие не выполняется, значит в решении есть ошибка.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известные углы, затем сложите их и вычтите результат из 180°. Такой порядок снижает число ошибок и подходит для любых задач.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углов, не смежных с ним. Это свойство помогает быстро находить неизвестные величины без дополнительных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Теорема, которая открывает геометрию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 помогает уверенно решать задачи, проверять построения и видеть связь между разными свойствами геометрических фигур.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2026-05-29T01:57:29Z</dcterms:created>
  <dcterms:modified xsi:type="dcterms:W3CDTF">2026-05-29T01:57:29Z</dcterms:modified>
</cp:coreProperties>
</file>