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в конце ХХ — начале ХХI века: от распада СССР к новому этапу развития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прошла через кризисы, реформы и укрепление государства, меняя экономику и общество.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конца ХХ 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 декабре 1991 года Россия унаследовала обязательства, вооружённые силы и часть хозяйственных связей. В 1990-е страну потрясли спад производства, дефицит бюджета, высокая инфляция и падение уровня жизни. Параллельно шло формирование новых институтов и рыночных механизмов; Конституция 1993 года закрепила президентскую республику.
</a:t>
            </a:r>
            <a:endParaRPr lang="en-US" sz="101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 1992–1993 годов и принятие Конституции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исполнительной и законодательной власти в 1992–1993 годах стало одним из самых острых кризисов постсоветской России, подорвав прежние правила согласования решений между ветвями власти.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1993 года конфликт завершился вооружённым противостоянием в Москве. Этот поворот резко ускорил переход к новой правовой системе и способу управления государством.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1993 года Конституция была принята всенародным голосованием: она укрепила президентскую власть, закрепила двухпалатный парламент и независимую судебную систему, утвердив принцип разделения властей.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динамики по периодам; точные статистические ряды не приведены.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динамика 1990-х и 2000-х годов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Переломными этапами стали дефолт 1998 года и последующий период более устойчивого роста, который затем замедлился после мирового кризиса 2008 года.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зависимость экономики от внешних факторов: после шока 1990-х восстановление в 2000-е усиливалось благоприятной конъюнктурой, а затем ослабло.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и формирование рыночной экономики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государственной собственности к частной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годы в России применялись ваучерная приватизация и залоговые аукционы, которые ускорили переход к частной собственности. Так сформировались новые собственники и корпоративные структуры в промышленности, сырьевом секторе и банках.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игроки и новые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реформы создали основу для частного предпринимательства, фондового рынка и конкурентной среды, но одновременно усилили имущественное неравенство, рост теневой экономики и недоверие к государственным институтам.
</a:t>
            </a:r>
            <a:endParaRPr lang="en-US" sz="10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41" y="1480186"/>
            <a:ext cx="4627167" cy="248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последствия реформ 1990-х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перемен в 1990-е затрагивали производство, финансы, занятость и социальную сферу, формируя тяжёлую адаптацию общества к рынку.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потери были системными: финансовая нестабильность быстро перерастала в проблемы доходов, работы и доступности базовых услуг.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по периоду реформ 1990-х; конкретные цифры в задании не указаны.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Федерализация и укрепление вертикали власти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управленческих изменений в 1990-е — 2000-е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Внутриполитические вызовы и вопросы безопасности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как фактор повестки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1990–2000-е Россия столкнулась с террористической угрозой, которая повлияла на приоритеты внутренней политики и потребовала укрепления правоохранительных структур, способных предотвращать и расследовать теракты.
</a:t>
            </a:r>
            <a:endParaRPr lang="en-US" sz="1041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Чеченские войны и управляемость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на Северном Кавказе, включая чеченские войны, показали слабость государства в условиях распада прежней системы управления и усилили потребность в восстановлении контроля над территорией.
</a:t>
            </a:r>
            <a:endParaRPr lang="en-US" sz="951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Сепаратизм и территориальная целостность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сохранялась угроза сепаратизма, поэтому в центре внимания оказались задачи сохранения территориальной целостности и формирования механизмов устойчивого управления регионами.
</a:t>
            </a:r>
            <a:endParaRPr lang="en-US" sz="1036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общества на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Теракты в Будённовске, на Дубровке и в Беслане усилили общественный запрос на безопасность, что ускорило развитие мер борьбы с терроризмом и привело к более жёстким требованиям к эффективности служб.
</a:t>
            </a:r>
            <a:endParaRPr lang="en-US" sz="9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визуализация по направлениям сдвигов; в задании нет точных долей и статистических рядов.
</a:t>
            </a:r>
            <a:endParaRPr lang="en-US" sz="76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 начале XXI века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показателей в 2000-е сопровождалось ростом потребления и кредитной активности, а также более активной внутренней мобильностью населения.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положительные сдвиги распределялись неравномерно, поэтому заметные региональные различия сохранялись даже при общем улучшении.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фактор и бюджетная устойчивость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мировых цен на нефть и газ в 2000-е годы стал важнейшей опорой экономического подъёма. Экспорт энергоресурсов приносил бюджету доходы, позволял наращивать золотовалютные резервы и поддерживать стабилизационные механизмы, включая Стабилизационный фонд.
</a:t>
            </a:r>
            <a:endParaRPr lang="en-US" sz="945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усилилась зависимость экономики от сырьевой конъюнктуры: колебания цен напрямую отражались на темпах роста, динамике рубля и устойчивости бюджета. Это создавало уязвимость при ухудшении внешней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государства и административной системы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2000-е годы были изменены подходы к формированию Совета Федерации и порядок участия регионов в принятии решений, чтобы усилить согласованность центра и субъектов Федерации.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Увеличился федеральный контроль над партийной системой и уточнялись механизмы назначения руководителей регионов; изменения позже частично корректировались, но курс на управляемость сохранился.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политическая система стала более централизованной: унифицировалось законодательство, снижалась самостоятельность региональных элит, а конкуренция между партиями и кандидатами становилась более ограниченной.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Схема-иллюстрация по направлениям изменений (без точных статистических значений).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качество жизни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улучшения показателей после кризисных 1990-х демографическая траектория оставалась неоднородной: различия заметны между крупными городами и депрессивными территориями.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в 2000-е объясняется сочетанием экономической стабилизации и более доступной социальной инфраструктуры, но демографические проблемы не исчезли полностью.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России: основные этапы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эволюции курса: от ориентации на интеграцию с Западом к более самостоятельной многовекторной политике в 2000-е годы.
</a:t>
            </a:r>
            <a:endParaRPr lang="en-US" sz="10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положение России в 2000-е годы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сохраняла постоянное членство в Совете Безопасности ООН и участвовала в формате «Группы восьми», продвигая интересы в постсоветском пространстве и в международных урегулированиях.
</a:t>
            </a:r>
            <a:endParaRPr lang="en-US" sz="1076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влияние подкреплялось энергетическими ресурсами и экспортной инфраструктурой, а также формированием региональных связей и участием в обсуждении вопросов стабильности.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нарастали противоречия с США и странами ЕС по темам расширения НАТО, систем противоракетной обороны и положения в соседних государствах.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внешняя политика становилась более жёсткой и прагматичной: акцент смещался к защите национальных интересов при росте чувствительности к вопросам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2571" y="787575"/>
            <a:ext cx="3418858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российской истории 1991–2012 годов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показывают смену политического курса, финансовые потрясения и усиление приоритетов безопасности; в конце периода заметна растущая общественно‑политическая мобилизация.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выглядит «пульсирующим»: кризисы и вызовы (1998, 2008, 2004) регулярно меняли приоритеты политики и общества, задавая траекторию последующих решений.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историческая периодизация (обобщение ключевых дат 1991–2012 гг.).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как главный «проводник» повестки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1990–2000-х телевидение быстро закрепилось как основной источник новостей и политических интерпретаций. Рядом с фактической информацией зрители видели сюжеты, которые помогали объяснять события «здесь и сейчас». Так формировалась общая рамка разговоров и ожиданий.
</a:t>
            </a:r>
            <a:endParaRPr lang="en-US" sz="941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СССР и новый интерес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одновременно жила память о советском прошлом и возникал интерес к западным образцам. Это проявлялось в кино, музыке и повседневных стилях поведения. Общество пробовало собрать новую национальную идентичность из разных культурных слоёв.
</a:t>
            </a:r>
            <a:endParaRPr lang="en-US" sz="964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Потребление, досуг и публичная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изменения ценностей сопровождались ростом потребления и появлением новых форм досуга — от коммерческих развлечений до массовых мероприятий. Одновременно усиливалась роль публичной политики: общественные темы всё чаще обсуждались не только «на кухне», но и на городских площадках и в медиа.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медиа и общественные настроения: три наблюдения
</a:t>
            </a:r>
            <a:endParaRPr lang="en-US" sz="21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Схема-иллюстрация: условная шкала долей секторов (без привязки к конкретным статистическим значениям).
</a:t>
            </a:r>
            <a:endParaRPr lang="en-US" sz="76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изменения экономики России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услуг и влияние сырьевых отраслей усиливались, при этом технологическое обновление промышленности происходило неравномерно и не превращало экономику в полностью высокотехнологичную.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преобладание «традиционных» контуров роста при более скромной роли высоких технологий, что задавало ограничения модернизации и зависимость от внешней конъюнктуры.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модернизации и её ограничения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конца ХХ — начала XXI века принёс восстановление управляемости государства, экономический рост в 2000-е годы и повышение уровня жизни части населения после кризисов 1990-х.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Укреплялись федеральные институты, стабилизировались финансы и возвращался международный статус России; это помогало стране устойчивее реагировать на внешние риски и внутренние запросы.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сохранялись структурные проблемы: сырьевая зависимость, коррупционные риски и региональное неравенство, а также слабость гражданского общества и демографические трудности.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периода в том, что были заложены основы современной модели, но её противоречия — в экономике и общественной сфере — в полной мере не были сняты.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трансформации России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цепочка: от распада СССР и перехода к рынку до централизации власти, роста доходов и новых ограничений.
</a:t>
            </a:r>
            <a:endParaRPr lang="en-US" sz="10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на рубеже эпох: основные итоги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XXI века Россия прошла путь от постсоветского кризиса к более устойчивой системе власти и рыночной экономики. Новые институты и рост 2000-х сочетались с проблемами сырьевой зависимости и демографии.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2026-05-12T22:15:24Z</dcterms:created>
  <dcterms:modified xsi:type="dcterms:W3CDTF">2026-05-12T22:15:24Z</dcterms:modified>
</cp:coreProperties>
</file>